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3.xml" ContentType="application/vnd.openxmlformats-officedocument.theme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1"/>
    <p:sldMasterId id="2147483919" r:id="rId2"/>
    <p:sldMasterId id="2147483921" r:id="rId3"/>
    <p:sldMasterId id="2147483973" r:id="rId4"/>
  </p:sldMasterIdLst>
  <p:notesMasterIdLst>
    <p:notesMasterId r:id="rId16"/>
  </p:notesMasterIdLst>
  <p:sldIdLst>
    <p:sldId id="256" r:id="rId5"/>
    <p:sldId id="266" r:id="rId6"/>
    <p:sldId id="258" r:id="rId7"/>
    <p:sldId id="267" r:id="rId8"/>
    <p:sldId id="261" r:id="rId9"/>
    <p:sldId id="268" r:id="rId10"/>
    <p:sldId id="272" r:id="rId11"/>
    <p:sldId id="273" r:id="rId12"/>
    <p:sldId id="274" r:id="rId13"/>
    <p:sldId id="265" r:id="rId14"/>
    <p:sldId id="257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48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63F294-BDC7-4AFA-B65C-486E24DF7493}" type="doc">
      <dgm:prSet loTypeId="urn:microsoft.com/office/officeart/2011/layout/CircleProcess" loCatId="process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bg-BG"/>
        </a:p>
      </dgm:t>
    </dgm:pt>
    <dgm:pt modelId="{40EFD03E-A4F9-42C0-8A16-4F7E6066C943}">
      <dgm:prSet/>
      <dgm:spPr/>
      <dgm:t>
        <a:bodyPr/>
        <a:lstStyle/>
        <a:p>
          <a:r>
            <a:rPr lang="en-US" b="0" i="0" dirty="0"/>
            <a:t>Science</a:t>
          </a:r>
          <a:endParaRPr lang="bg-BG" dirty="0"/>
        </a:p>
      </dgm:t>
    </dgm:pt>
    <dgm:pt modelId="{4E75B9EB-E076-4558-BD0B-9D7BE0668D47}" type="parTrans" cxnId="{DB69D58B-3947-4BFD-9F9A-9CD9B04CD44A}">
      <dgm:prSet/>
      <dgm:spPr/>
      <dgm:t>
        <a:bodyPr/>
        <a:lstStyle/>
        <a:p>
          <a:endParaRPr lang="bg-BG"/>
        </a:p>
      </dgm:t>
    </dgm:pt>
    <dgm:pt modelId="{AD49DE30-56A1-49F8-A87C-54259EEBE07D}" type="sibTrans" cxnId="{DB69D58B-3947-4BFD-9F9A-9CD9B04CD44A}">
      <dgm:prSet/>
      <dgm:spPr/>
      <dgm:t>
        <a:bodyPr/>
        <a:lstStyle/>
        <a:p>
          <a:endParaRPr lang="bg-BG"/>
        </a:p>
      </dgm:t>
    </dgm:pt>
    <dgm:pt modelId="{E8AB639C-B1FF-491C-8B69-708FE044A3E5}">
      <dgm:prSet/>
      <dgm:spPr/>
      <dgm:t>
        <a:bodyPr/>
        <a:lstStyle/>
        <a:p>
          <a:r>
            <a:rPr lang="en-US" b="0" i="0" dirty="0"/>
            <a:t>Technology</a:t>
          </a:r>
          <a:endParaRPr lang="bg-BG" dirty="0"/>
        </a:p>
      </dgm:t>
    </dgm:pt>
    <dgm:pt modelId="{266A16E2-8C85-4C0A-876E-879B0A9F0200}" type="parTrans" cxnId="{365CDF2F-77F6-4145-BC19-E3C3C19A2D6E}">
      <dgm:prSet/>
      <dgm:spPr/>
      <dgm:t>
        <a:bodyPr/>
        <a:lstStyle/>
        <a:p>
          <a:endParaRPr lang="bg-BG"/>
        </a:p>
      </dgm:t>
    </dgm:pt>
    <dgm:pt modelId="{138734F5-C5B1-4E5F-90FF-100E75B83B5D}" type="sibTrans" cxnId="{365CDF2F-77F6-4145-BC19-E3C3C19A2D6E}">
      <dgm:prSet/>
      <dgm:spPr/>
      <dgm:t>
        <a:bodyPr/>
        <a:lstStyle/>
        <a:p>
          <a:endParaRPr lang="bg-BG"/>
        </a:p>
      </dgm:t>
    </dgm:pt>
    <dgm:pt modelId="{EB0B7175-1C29-4A0E-918E-09B4EC4C7C78}">
      <dgm:prSet/>
      <dgm:spPr/>
      <dgm:t>
        <a:bodyPr/>
        <a:lstStyle/>
        <a:p>
          <a:r>
            <a:rPr lang="en-US" b="0" i="0" dirty="0"/>
            <a:t>Engineering</a:t>
          </a:r>
          <a:endParaRPr lang="bg-BG" dirty="0"/>
        </a:p>
      </dgm:t>
    </dgm:pt>
    <dgm:pt modelId="{E7C5201B-F3AA-4C28-B835-AA2E79EF7309}" type="parTrans" cxnId="{37A65D27-E7A4-478E-B6EC-F1D6E98726DF}">
      <dgm:prSet/>
      <dgm:spPr/>
      <dgm:t>
        <a:bodyPr/>
        <a:lstStyle/>
        <a:p>
          <a:endParaRPr lang="bg-BG"/>
        </a:p>
      </dgm:t>
    </dgm:pt>
    <dgm:pt modelId="{0677913C-CBCA-477D-9AD4-D7EA6CF4147E}" type="sibTrans" cxnId="{37A65D27-E7A4-478E-B6EC-F1D6E98726DF}">
      <dgm:prSet/>
      <dgm:spPr/>
      <dgm:t>
        <a:bodyPr/>
        <a:lstStyle/>
        <a:p>
          <a:endParaRPr lang="bg-BG"/>
        </a:p>
      </dgm:t>
    </dgm:pt>
    <dgm:pt modelId="{92CDBE3E-8363-4DC3-9D51-C2BA45FB358E}">
      <dgm:prSet/>
      <dgm:spPr/>
      <dgm:t>
        <a:bodyPr/>
        <a:lstStyle/>
        <a:p>
          <a:r>
            <a:rPr lang="en-US" b="0" i="0"/>
            <a:t>Mathematics  </a:t>
          </a:r>
          <a:endParaRPr lang="bg-BG" dirty="0"/>
        </a:p>
      </dgm:t>
    </dgm:pt>
    <dgm:pt modelId="{4662FB3A-0EE4-4744-BFC1-5154CD639421}" type="parTrans" cxnId="{30DA0509-0472-41C3-82EF-365CB073A597}">
      <dgm:prSet/>
      <dgm:spPr/>
      <dgm:t>
        <a:bodyPr/>
        <a:lstStyle/>
        <a:p>
          <a:endParaRPr lang="bg-BG"/>
        </a:p>
      </dgm:t>
    </dgm:pt>
    <dgm:pt modelId="{39907664-4789-418B-BA36-5872B2882C4C}" type="sibTrans" cxnId="{30DA0509-0472-41C3-82EF-365CB073A597}">
      <dgm:prSet/>
      <dgm:spPr/>
      <dgm:t>
        <a:bodyPr/>
        <a:lstStyle/>
        <a:p>
          <a:endParaRPr lang="bg-BG"/>
        </a:p>
      </dgm:t>
    </dgm:pt>
    <dgm:pt modelId="{2756D130-A3C2-4AC9-A361-230F02AA8DCC}" type="pres">
      <dgm:prSet presAssocID="{9163F294-BDC7-4AFA-B65C-486E24DF7493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0F08FF98-DF0C-4694-8AEC-B85945D81020}" type="pres">
      <dgm:prSet presAssocID="{92CDBE3E-8363-4DC3-9D51-C2BA45FB358E}" presName="Accent4" presStyleCnt="0"/>
      <dgm:spPr/>
    </dgm:pt>
    <dgm:pt modelId="{3F3D4B06-FB90-437B-A2E4-D4882B47B6AC}" type="pres">
      <dgm:prSet presAssocID="{92CDBE3E-8363-4DC3-9D51-C2BA45FB358E}" presName="Accent" presStyleLbl="node1" presStyleIdx="0" presStyleCnt="4"/>
      <dgm:spPr/>
    </dgm:pt>
    <dgm:pt modelId="{A511B6FB-2481-41F2-A291-3C5704D6B366}" type="pres">
      <dgm:prSet presAssocID="{92CDBE3E-8363-4DC3-9D51-C2BA45FB358E}" presName="ParentBackground4" presStyleCnt="0"/>
      <dgm:spPr/>
    </dgm:pt>
    <dgm:pt modelId="{E70D2297-583E-4D77-B379-E3CE519CB16C}" type="pres">
      <dgm:prSet presAssocID="{92CDBE3E-8363-4DC3-9D51-C2BA45FB358E}" presName="ParentBackground" presStyleLbl="fgAcc1" presStyleIdx="0" presStyleCnt="4"/>
      <dgm:spPr/>
    </dgm:pt>
    <dgm:pt modelId="{43774DFD-FB8C-493E-B57B-271B2209E062}" type="pres">
      <dgm:prSet presAssocID="{92CDBE3E-8363-4DC3-9D51-C2BA45FB358E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0E88F983-DFD1-49C2-866C-1C7E7A06E0E9}" type="pres">
      <dgm:prSet presAssocID="{EB0B7175-1C29-4A0E-918E-09B4EC4C7C78}" presName="Accent3" presStyleCnt="0"/>
      <dgm:spPr/>
    </dgm:pt>
    <dgm:pt modelId="{1E3273D5-C8DE-4263-8BCD-AC3D3AE0F7BC}" type="pres">
      <dgm:prSet presAssocID="{EB0B7175-1C29-4A0E-918E-09B4EC4C7C78}" presName="Accent" presStyleLbl="node1" presStyleIdx="1" presStyleCnt="4"/>
      <dgm:spPr/>
    </dgm:pt>
    <dgm:pt modelId="{CAF9BA07-951F-4724-84D4-98609DA322F5}" type="pres">
      <dgm:prSet presAssocID="{EB0B7175-1C29-4A0E-918E-09B4EC4C7C78}" presName="ParentBackground3" presStyleCnt="0"/>
      <dgm:spPr/>
    </dgm:pt>
    <dgm:pt modelId="{DE9C69F5-A898-477A-8781-FE314B9AB884}" type="pres">
      <dgm:prSet presAssocID="{EB0B7175-1C29-4A0E-918E-09B4EC4C7C78}" presName="ParentBackground" presStyleLbl="fgAcc1" presStyleIdx="1" presStyleCnt="4"/>
      <dgm:spPr/>
    </dgm:pt>
    <dgm:pt modelId="{E6CCC1DE-AC0F-4E8C-AABA-7A4066DDFED2}" type="pres">
      <dgm:prSet presAssocID="{EB0B7175-1C29-4A0E-918E-09B4EC4C7C78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7F2F1EB5-F9D4-4F9C-8078-36E5E40A4E54}" type="pres">
      <dgm:prSet presAssocID="{E8AB639C-B1FF-491C-8B69-708FE044A3E5}" presName="Accent2" presStyleCnt="0"/>
      <dgm:spPr/>
    </dgm:pt>
    <dgm:pt modelId="{76C2E078-AFF6-4C53-8DBA-A21C420E0DBD}" type="pres">
      <dgm:prSet presAssocID="{E8AB639C-B1FF-491C-8B69-708FE044A3E5}" presName="Accent" presStyleLbl="node1" presStyleIdx="2" presStyleCnt="4"/>
      <dgm:spPr/>
    </dgm:pt>
    <dgm:pt modelId="{C42BD595-DE7A-4168-B120-93E81B6A7663}" type="pres">
      <dgm:prSet presAssocID="{E8AB639C-B1FF-491C-8B69-708FE044A3E5}" presName="ParentBackground2" presStyleCnt="0"/>
      <dgm:spPr/>
    </dgm:pt>
    <dgm:pt modelId="{36CB427A-F174-4BB6-966A-12D78AE15EF0}" type="pres">
      <dgm:prSet presAssocID="{E8AB639C-B1FF-491C-8B69-708FE044A3E5}" presName="ParentBackground" presStyleLbl="fgAcc1" presStyleIdx="2" presStyleCnt="4"/>
      <dgm:spPr/>
    </dgm:pt>
    <dgm:pt modelId="{D79B6ADC-5590-496B-A4C1-9D1DF69EE73D}" type="pres">
      <dgm:prSet presAssocID="{E8AB639C-B1FF-491C-8B69-708FE044A3E5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FD1A539-FA95-4B32-A7CF-37FF1655C066}" type="pres">
      <dgm:prSet presAssocID="{40EFD03E-A4F9-42C0-8A16-4F7E6066C943}" presName="Accent1" presStyleCnt="0"/>
      <dgm:spPr/>
    </dgm:pt>
    <dgm:pt modelId="{B2C66DA7-CCD7-49F9-8D87-9C01AAEE107D}" type="pres">
      <dgm:prSet presAssocID="{40EFD03E-A4F9-42C0-8A16-4F7E6066C943}" presName="Accent" presStyleLbl="node1" presStyleIdx="3" presStyleCnt="4"/>
      <dgm:spPr/>
    </dgm:pt>
    <dgm:pt modelId="{61A91B77-B848-43D4-8123-881DA2FDDE85}" type="pres">
      <dgm:prSet presAssocID="{40EFD03E-A4F9-42C0-8A16-4F7E6066C943}" presName="ParentBackground1" presStyleCnt="0"/>
      <dgm:spPr/>
    </dgm:pt>
    <dgm:pt modelId="{957232BD-F025-4103-A988-FB608D0FEA23}" type="pres">
      <dgm:prSet presAssocID="{40EFD03E-A4F9-42C0-8A16-4F7E6066C943}" presName="ParentBackground" presStyleLbl="fgAcc1" presStyleIdx="3" presStyleCnt="4"/>
      <dgm:spPr/>
    </dgm:pt>
    <dgm:pt modelId="{B5D0F48F-FC4F-4234-8C3D-0910C2E3A73C}" type="pres">
      <dgm:prSet presAssocID="{40EFD03E-A4F9-42C0-8A16-4F7E6066C943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30DA0509-0472-41C3-82EF-365CB073A597}" srcId="{9163F294-BDC7-4AFA-B65C-486E24DF7493}" destId="{92CDBE3E-8363-4DC3-9D51-C2BA45FB358E}" srcOrd="3" destOrd="0" parTransId="{4662FB3A-0EE4-4744-BFC1-5154CD639421}" sibTransId="{39907664-4789-418B-BA36-5872B2882C4C}"/>
    <dgm:cxn modelId="{8B1AE213-FDFB-42E5-B1C8-30D80A7F2779}" type="presOf" srcId="{E8AB639C-B1FF-491C-8B69-708FE044A3E5}" destId="{D79B6ADC-5590-496B-A4C1-9D1DF69EE73D}" srcOrd="1" destOrd="0" presId="urn:microsoft.com/office/officeart/2011/layout/CircleProcess"/>
    <dgm:cxn modelId="{AABF0718-ACF8-425B-A732-5C57E52D9018}" type="presOf" srcId="{40EFD03E-A4F9-42C0-8A16-4F7E6066C943}" destId="{B5D0F48F-FC4F-4234-8C3D-0910C2E3A73C}" srcOrd="1" destOrd="0" presId="urn:microsoft.com/office/officeart/2011/layout/CircleProcess"/>
    <dgm:cxn modelId="{E2163F1F-9DBE-4E20-83E8-D71F0476377E}" type="presOf" srcId="{EB0B7175-1C29-4A0E-918E-09B4EC4C7C78}" destId="{E6CCC1DE-AC0F-4E8C-AABA-7A4066DDFED2}" srcOrd="1" destOrd="0" presId="urn:microsoft.com/office/officeart/2011/layout/CircleProcess"/>
    <dgm:cxn modelId="{37A65D27-E7A4-478E-B6EC-F1D6E98726DF}" srcId="{9163F294-BDC7-4AFA-B65C-486E24DF7493}" destId="{EB0B7175-1C29-4A0E-918E-09B4EC4C7C78}" srcOrd="2" destOrd="0" parTransId="{E7C5201B-F3AA-4C28-B835-AA2E79EF7309}" sibTransId="{0677913C-CBCA-477D-9AD4-D7EA6CF4147E}"/>
    <dgm:cxn modelId="{365CDF2F-77F6-4145-BC19-E3C3C19A2D6E}" srcId="{9163F294-BDC7-4AFA-B65C-486E24DF7493}" destId="{E8AB639C-B1FF-491C-8B69-708FE044A3E5}" srcOrd="1" destOrd="0" parTransId="{266A16E2-8C85-4C0A-876E-879B0A9F0200}" sibTransId="{138734F5-C5B1-4E5F-90FF-100E75B83B5D}"/>
    <dgm:cxn modelId="{3EED3538-22E8-4C43-BC9B-ED607EF07425}" type="presOf" srcId="{92CDBE3E-8363-4DC3-9D51-C2BA45FB358E}" destId="{43774DFD-FB8C-493E-B57B-271B2209E062}" srcOrd="1" destOrd="0" presId="urn:microsoft.com/office/officeart/2011/layout/CircleProcess"/>
    <dgm:cxn modelId="{7C5BE863-BE93-42AA-AAE8-8FA4330CA6FB}" type="presOf" srcId="{9163F294-BDC7-4AFA-B65C-486E24DF7493}" destId="{2756D130-A3C2-4AC9-A361-230F02AA8DCC}" srcOrd="0" destOrd="0" presId="urn:microsoft.com/office/officeart/2011/layout/CircleProcess"/>
    <dgm:cxn modelId="{52157671-168A-4519-8EA8-B2C57F35848C}" type="presOf" srcId="{40EFD03E-A4F9-42C0-8A16-4F7E6066C943}" destId="{957232BD-F025-4103-A988-FB608D0FEA23}" srcOrd="0" destOrd="0" presId="urn:microsoft.com/office/officeart/2011/layout/CircleProcess"/>
    <dgm:cxn modelId="{DB69D58B-3947-4BFD-9F9A-9CD9B04CD44A}" srcId="{9163F294-BDC7-4AFA-B65C-486E24DF7493}" destId="{40EFD03E-A4F9-42C0-8A16-4F7E6066C943}" srcOrd="0" destOrd="0" parTransId="{4E75B9EB-E076-4558-BD0B-9D7BE0668D47}" sibTransId="{AD49DE30-56A1-49F8-A87C-54259EEBE07D}"/>
    <dgm:cxn modelId="{D0C78BE1-A2A8-47CF-BB3D-D36C860AA547}" type="presOf" srcId="{EB0B7175-1C29-4A0E-918E-09B4EC4C7C78}" destId="{DE9C69F5-A898-477A-8781-FE314B9AB884}" srcOrd="0" destOrd="0" presId="urn:microsoft.com/office/officeart/2011/layout/CircleProcess"/>
    <dgm:cxn modelId="{5E8BAAF1-B9C9-4631-8A92-6D9AE4E5966A}" type="presOf" srcId="{92CDBE3E-8363-4DC3-9D51-C2BA45FB358E}" destId="{E70D2297-583E-4D77-B379-E3CE519CB16C}" srcOrd="0" destOrd="0" presId="urn:microsoft.com/office/officeart/2011/layout/CircleProcess"/>
    <dgm:cxn modelId="{D068D8FF-2A59-4558-81B1-C273B9C300D1}" type="presOf" srcId="{E8AB639C-B1FF-491C-8B69-708FE044A3E5}" destId="{36CB427A-F174-4BB6-966A-12D78AE15EF0}" srcOrd="0" destOrd="0" presId="urn:microsoft.com/office/officeart/2011/layout/CircleProcess"/>
    <dgm:cxn modelId="{93B6F392-CAD1-4E0B-890B-09796DC15954}" type="presParOf" srcId="{2756D130-A3C2-4AC9-A361-230F02AA8DCC}" destId="{0F08FF98-DF0C-4694-8AEC-B85945D81020}" srcOrd="0" destOrd="0" presId="urn:microsoft.com/office/officeart/2011/layout/CircleProcess"/>
    <dgm:cxn modelId="{EBD4A155-DF53-4255-9C52-AA2C52BC4764}" type="presParOf" srcId="{0F08FF98-DF0C-4694-8AEC-B85945D81020}" destId="{3F3D4B06-FB90-437B-A2E4-D4882B47B6AC}" srcOrd="0" destOrd="0" presId="urn:microsoft.com/office/officeart/2011/layout/CircleProcess"/>
    <dgm:cxn modelId="{5D14649C-1A15-41EE-83C7-2FFCF81DDB42}" type="presParOf" srcId="{2756D130-A3C2-4AC9-A361-230F02AA8DCC}" destId="{A511B6FB-2481-41F2-A291-3C5704D6B366}" srcOrd="1" destOrd="0" presId="urn:microsoft.com/office/officeart/2011/layout/CircleProcess"/>
    <dgm:cxn modelId="{65980650-D013-414D-B685-90D3CFD73305}" type="presParOf" srcId="{A511B6FB-2481-41F2-A291-3C5704D6B366}" destId="{E70D2297-583E-4D77-B379-E3CE519CB16C}" srcOrd="0" destOrd="0" presId="urn:microsoft.com/office/officeart/2011/layout/CircleProcess"/>
    <dgm:cxn modelId="{6F131C37-D799-4107-9429-200C9B82DC80}" type="presParOf" srcId="{2756D130-A3C2-4AC9-A361-230F02AA8DCC}" destId="{43774DFD-FB8C-493E-B57B-271B2209E062}" srcOrd="2" destOrd="0" presId="urn:microsoft.com/office/officeart/2011/layout/CircleProcess"/>
    <dgm:cxn modelId="{F9BC1A1D-68BE-4743-A83D-8EDB16ED8A00}" type="presParOf" srcId="{2756D130-A3C2-4AC9-A361-230F02AA8DCC}" destId="{0E88F983-DFD1-49C2-866C-1C7E7A06E0E9}" srcOrd="3" destOrd="0" presId="urn:microsoft.com/office/officeart/2011/layout/CircleProcess"/>
    <dgm:cxn modelId="{5E93E95D-C6CB-403D-9D6C-3B253E2A7D5A}" type="presParOf" srcId="{0E88F983-DFD1-49C2-866C-1C7E7A06E0E9}" destId="{1E3273D5-C8DE-4263-8BCD-AC3D3AE0F7BC}" srcOrd="0" destOrd="0" presId="urn:microsoft.com/office/officeart/2011/layout/CircleProcess"/>
    <dgm:cxn modelId="{A5A18EDC-D42C-4779-A7E3-DCDEEC25FDD4}" type="presParOf" srcId="{2756D130-A3C2-4AC9-A361-230F02AA8DCC}" destId="{CAF9BA07-951F-4724-84D4-98609DA322F5}" srcOrd="4" destOrd="0" presId="urn:microsoft.com/office/officeart/2011/layout/CircleProcess"/>
    <dgm:cxn modelId="{0A87F654-1066-410C-8A2F-E92E48DA1E96}" type="presParOf" srcId="{CAF9BA07-951F-4724-84D4-98609DA322F5}" destId="{DE9C69F5-A898-477A-8781-FE314B9AB884}" srcOrd="0" destOrd="0" presId="urn:microsoft.com/office/officeart/2011/layout/CircleProcess"/>
    <dgm:cxn modelId="{D2A7D874-7354-4ADA-A2F3-59C8594D1BC0}" type="presParOf" srcId="{2756D130-A3C2-4AC9-A361-230F02AA8DCC}" destId="{E6CCC1DE-AC0F-4E8C-AABA-7A4066DDFED2}" srcOrd="5" destOrd="0" presId="urn:microsoft.com/office/officeart/2011/layout/CircleProcess"/>
    <dgm:cxn modelId="{E13FBD41-5AF2-4818-BD87-FB438DE5A188}" type="presParOf" srcId="{2756D130-A3C2-4AC9-A361-230F02AA8DCC}" destId="{7F2F1EB5-F9D4-4F9C-8078-36E5E40A4E54}" srcOrd="6" destOrd="0" presId="urn:microsoft.com/office/officeart/2011/layout/CircleProcess"/>
    <dgm:cxn modelId="{B12402F2-282A-41CB-927E-9268359A1EC8}" type="presParOf" srcId="{7F2F1EB5-F9D4-4F9C-8078-36E5E40A4E54}" destId="{76C2E078-AFF6-4C53-8DBA-A21C420E0DBD}" srcOrd="0" destOrd="0" presId="urn:microsoft.com/office/officeart/2011/layout/CircleProcess"/>
    <dgm:cxn modelId="{FEAA8E38-9DBD-4597-BED4-2DBA242FA541}" type="presParOf" srcId="{2756D130-A3C2-4AC9-A361-230F02AA8DCC}" destId="{C42BD595-DE7A-4168-B120-93E81B6A7663}" srcOrd="7" destOrd="0" presId="urn:microsoft.com/office/officeart/2011/layout/CircleProcess"/>
    <dgm:cxn modelId="{ED323699-17A3-4A24-B4A3-0198780895F9}" type="presParOf" srcId="{C42BD595-DE7A-4168-B120-93E81B6A7663}" destId="{36CB427A-F174-4BB6-966A-12D78AE15EF0}" srcOrd="0" destOrd="0" presId="urn:microsoft.com/office/officeart/2011/layout/CircleProcess"/>
    <dgm:cxn modelId="{31E2CA5F-5A8B-4988-BA74-3A7EDBF63274}" type="presParOf" srcId="{2756D130-A3C2-4AC9-A361-230F02AA8DCC}" destId="{D79B6ADC-5590-496B-A4C1-9D1DF69EE73D}" srcOrd="8" destOrd="0" presId="urn:microsoft.com/office/officeart/2011/layout/CircleProcess"/>
    <dgm:cxn modelId="{160543D0-0C2C-4666-AAE4-FB75FC815F87}" type="presParOf" srcId="{2756D130-A3C2-4AC9-A361-230F02AA8DCC}" destId="{4FD1A539-FA95-4B32-A7CF-37FF1655C066}" srcOrd="9" destOrd="0" presId="urn:microsoft.com/office/officeart/2011/layout/CircleProcess"/>
    <dgm:cxn modelId="{80F7BDE7-F08F-45F2-926D-8FC9FEBBB8B5}" type="presParOf" srcId="{4FD1A539-FA95-4B32-A7CF-37FF1655C066}" destId="{B2C66DA7-CCD7-49F9-8D87-9C01AAEE107D}" srcOrd="0" destOrd="0" presId="urn:microsoft.com/office/officeart/2011/layout/CircleProcess"/>
    <dgm:cxn modelId="{73E141C8-6434-40E6-8A53-5D55C43671B0}" type="presParOf" srcId="{2756D130-A3C2-4AC9-A361-230F02AA8DCC}" destId="{61A91B77-B848-43D4-8123-881DA2FDDE85}" srcOrd="10" destOrd="0" presId="urn:microsoft.com/office/officeart/2011/layout/CircleProcess"/>
    <dgm:cxn modelId="{7D66F4B8-190A-4DBD-9D18-BB37D476C762}" type="presParOf" srcId="{61A91B77-B848-43D4-8123-881DA2FDDE85}" destId="{957232BD-F025-4103-A988-FB608D0FEA23}" srcOrd="0" destOrd="0" presId="urn:microsoft.com/office/officeart/2011/layout/CircleProcess"/>
    <dgm:cxn modelId="{635D807C-BEA9-4844-9202-A07F57522E1F}" type="presParOf" srcId="{2756D130-A3C2-4AC9-A361-230F02AA8DCC}" destId="{B5D0F48F-FC4F-4234-8C3D-0910C2E3A73C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D4B06-FB90-437B-A2E4-D4882B47B6AC}">
      <dsp:nvSpPr>
        <dsp:cNvPr id="0" name=""/>
        <dsp:cNvSpPr/>
      </dsp:nvSpPr>
      <dsp:spPr>
        <a:xfrm>
          <a:off x="9343063" y="506457"/>
          <a:ext cx="1341772" cy="1341840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70D2297-583E-4D77-B379-E3CE519CB16C}">
      <dsp:nvSpPr>
        <dsp:cNvPr id="0" name=""/>
        <dsp:cNvSpPr/>
      </dsp:nvSpPr>
      <dsp:spPr>
        <a:xfrm>
          <a:off x="9387943" y="551193"/>
          <a:ext cx="1252589" cy="1252369"/>
        </a:xfrm>
        <a:prstGeom prst="ellips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/>
            <a:t>Mathematics  </a:t>
          </a:r>
          <a:endParaRPr lang="bg-BG" sz="1200" kern="1200" dirty="0"/>
        </a:p>
      </dsp:txBody>
      <dsp:txXfrm>
        <a:off x="9566884" y="730136"/>
        <a:ext cx="894706" cy="894482"/>
      </dsp:txXfrm>
    </dsp:sp>
    <dsp:sp modelId="{1E3273D5-C8DE-4263-8BCD-AC3D3AE0F7BC}">
      <dsp:nvSpPr>
        <dsp:cNvPr id="0" name=""/>
        <dsp:cNvSpPr/>
      </dsp:nvSpPr>
      <dsp:spPr>
        <a:xfrm rot="2700000">
          <a:off x="7950647" y="506362"/>
          <a:ext cx="1341794" cy="1341794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9C69F5-A898-477A-8781-FE314B9AB884}">
      <dsp:nvSpPr>
        <dsp:cNvPr id="0" name=""/>
        <dsp:cNvSpPr/>
      </dsp:nvSpPr>
      <dsp:spPr>
        <a:xfrm>
          <a:off x="8001291" y="551193"/>
          <a:ext cx="1252589" cy="1252369"/>
        </a:xfrm>
        <a:prstGeom prst="ellips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Engineering</a:t>
          </a:r>
          <a:endParaRPr lang="bg-BG" sz="1200" kern="1200" dirty="0"/>
        </a:p>
      </dsp:txBody>
      <dsp:txXfrm>
        <a:off x="8180232" y="730136"/>
        <a:ext cx="894706" cy="894482"/>
      </dsp:txXfrm>
    </dsp:sp>
    <dsp:sp modelId="{76C2E078-AFF6-4C53-8DBA-A21C420E0DBD}">
      <dsp:nvSpPr>
        <dsp:cNvPr id="0" name=""/>
        <dsp:cNvSpPr/>
      </dsp:nvSpPr>
      <dsp:spPr>
        <a:xfrm rot="2700000">
          <a:off x="6569749" y="506362"/>
          <a:ext cx="1341794" cy="1341794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6CB427A-F174-4BB6-966A-12D78AE15EF0}">
      <dsp:nvSpPr>
        <dsp:cNvPr id="0" name=""/>
        <dsp:cNvSpPr/>
      </dsp:nvSpPr>
      <dsp:spPr>
        <a:xfrm>
          <a:off x="6614640" y="551193"/>
          <a:ext cx="1252589" cy="1252369"/>
        </a:xfrm>
        <a:prstGeom prst="ellips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Technology</a:t>
          </a:r>
          <a:endParaRPr lang="bg-BG" sz="1200" kern="1200" dirty="0"/>
        </a:p>
      </dsp:txBody>
      <dsp:txXfrm>
        <a:off x="6793581" y="730136"/>
        <a:ext cx="894706" cy="894482"/>
      </dsp:txXfrm>
    </dsp:sp>
    <dsp:sp modelId="{B2C66DA7-CCD7-49F9-8D87-9C01AAEE107D}">
      <dsp:nvSpPr>
        <dsp:cNvPr id="0" name=""/>
        <dsp:cNvSpPr/>
      </dsp:nvSpPr>
      <dsp:spPr>
        <a:xfrm rot="2700000">
          <a:off x="5183098" y="506362"/>
          <a:ext cx="1341794" cy="1341794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57232BD-F025-4103-A988-FB608D0FEA23}">
      <dsp:nvSpPr>
        <dsp:cNvPr id="0" name=""/>
        <dsp:cNvSpPr/>
      </dsp:nvSpPr>
      <dsp:spPr>
        <a:xfrm>
          <a:off x="5227988" y="551193"/>
          <a:ext cx="1252589" cy="1252369"/>
        </a:xfrm>
        <a:prstGeom prst="ellips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Science</a:t>
          </a:r>
          <a:endParaRPr lang="bg-BG" sz="1200" kern="1200" dirty="0"/>
        </a:p>
      </dsp:txBody>
      <dsp:txXfrm>
        <a:off x="5406929" y="730136"/>
        <a:ext cx="894706" cy="894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64CB9-9BA0-495D-A575-F13DAEC4C595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8207D-4517-4609-9F8E-0D46E969C0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728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" TargetMode="External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freepik.com/" TargetMode="External"/><Relationship Id="rId4" Type="http://schemas.openxmlformats.org/officeDocument/2006/relationships/hyperlink" Target="https://www.flaticon.com/" TargetMode="Externa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4" Type="http://schemas.openxmlformats.org/officeDocument/2006/relationships/hyperlink" Target="http://bit.ly/2TtBDfr" TargetMode="Externa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99" cy="685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532000" y="1293600"/>
            <a:ext cx="5136000" cy="32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867" b="1"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532000" y="4507600"/>
            <a:ext cx="5136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Oxygen"/>
                <a:ea typeface="Oxygen"/>
                <a:cs typeface="Oxygen"/>
                <a:sym typeface="Oxyge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304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79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852009" y="3123500"/>
            <a:ext cx="4380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6851867" y="1474900"/>
            <a:ext cx="4380000" cy="16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6852001" y="4431933"/>
            <a:ext cx="43800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9441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  <a:defRPr sz="1867">
                <a:latin typeface="Oxygen"/>
                <a:ea typeface="Oxygen"/>
                <a:cs typeface="Oxygen"/>
                <a:sym typeface="Oxygen"/>
              </a:defRPr>
            </a:lvl1pPr>
            <a:lvl2pPr marL="1219170" lvl="1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09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938400" y="3321800"/>
            <a:ext cx="4658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667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51467" y="3321800"/>
            <a:ext cx="468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667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938400" y="4001567"/>
            <a:ext cx="4658800" cy="12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51467" y="4001567"/>
            <a:ext cx="4680400" cy="12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51508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78022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244000" y="1828225"/>
            <a:ext cx="5704000" cy="11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6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ubTitle" idx="1"/>
          </p:nvPr>
        </p:nvSpPr>
        <p:spPr>
          <a:xfrm>
            <a:off x="3244000" y="3255233"/>
            <a:ext cx="5704000" cy="1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03108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1850800" y="2257400"/>
            <a:ext cx="8490400" cy="234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333" b="1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333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3244000" y="1773384"/>
            <a:ext cx="5704000" cy="21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1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3700800" y="4133433"/>
            <a:ext cx="47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9203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 rotWithShape="1">
          <a:blip r:embed="rId2">
            <a:alphaModFix/>
          </a:blip>
          <a:srcRect l="56623" b="10"/>
          <a:stretch/>
        </p:blipFill>
        <p:spPr>
          <a:xfrm>
            <a:off x="6903767" y="0"/>
            <a:ext cx="5288239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6375400" y="1888600"/>
            <a:ext cx="4856800" cy="2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ubTitle" idx="1"/>
          </p:nvPr>
        </p:nvSpPr>
        <p:spPr>
          <a:xfrm>
            <a:off x="7270400" y="4368600"/>
            <a:ext cx="3961600" cy="1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0852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077967"/>
            <a:ext cx="8768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>
            <a:spLocks noGrp="1"/>
          </p:cNvSpPr>
          <p:nvPr>
            <p:ph type="subTitle" idx="1"/>
          </p:nvPr>
        </p:nvSpPr>
        <p:spPr>
          <a:xfrm>
            <a:off x="1712000" y="4092833"/>
            <a:ext cx="87680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47937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8134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960000" y="37392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2119368"/>
            <a:ext cx="31152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960000" y="4236147"/>
            <a:ext cx="3115200" cy="11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3"/>
          </p:nvPr>
        </p:nvSpPr>
        <p:spPr>
          <a:xfrm>
            <a:off x="4538400" y="37392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4" hasCustomPrompt="1"/>
          </p:nvPr>
        </p:nvSpPr>
        <p:spPr>
          <a:xfrm>
            <a:off x="4538400" y="2119368"/>
            <a:ext cx="31152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5"/>
          </p:nvPr>
        </p:nvSpPr>
        <p:spPr>
          <a:xfrm>
            <a:off x="4538400" y="4236147"/>
            <a:ext cx="3115200" cy="11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6"/>
          </p:nvPr>
        </p:nvSpPr>
        <p:spPr>
          <a:xfrm>
            <a:off x="8116800" y="37392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7" hasCustomPrompt="1"/>
          </p:nvPr>
        </p:nvSpPr>
        <p:spPr>
          <a:xfrm>
            <a:off x="8116800" y="2119368"/>
            <a:ext cx="31152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8"/>
          </p:nvPr>
        </p:nvSpPr>
        <p:spPr>
          <a:xfrm>
            <a:off x="8116800" y="4236147"/>
            <a:ext cx="3115200" cy="11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9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13005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 1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5798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960000" y="914133"/>
            <a:ext cx="5614800" cy="4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5467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48374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960000" y="1936767"/>
            <a:ext cx="5948800" cy="3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aven Pro"/>
              <a:buChar char="●"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91672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053367" y="44713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939600" y="2736633"/>
            <a:ext cx="8312800" cy="16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3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96610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7"/>
          <p:cNvSpPr txBox="1">
            <a:spLocks noGrp="1"/>
          </p:cNvSpPr>
          <p:nvPr>
            <p:ph type="subTitle" idx="1"/>
          </p:nvPr>
        </p:nvSpPr>
        <p:spPr>
          <a:xfrm>
            <a:off x="1410600" y="4919467"/>
            <a:ext cx="3714400" cy="12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2"/>
          </p:nvPr>
        </p:nvSpPr>
        <p:spPr>
          <a:xfrm>
            <a:off x="7034467" y="4919467"/>
            <a:ext cx="3714400" cy="12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3"/>
          </p:nvPr>
        </p:nvSpPr>
        <p:spPr>
          <a:xfrm>
            <a:off x="1410400" y="4171467"/>
            <a:ext cx="371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667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4"/>
          </p:nvPr>
        </p:nvSpPr>
        <p:spPr>
          <a:xfrm>
            <a:off x="7034467" y="4171467"/>
            <a:ext cx="371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667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05661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title" idx="2"/>
          </p:nvPr>
        </p:nvSpPr>
        <p:spPr>
          <a:xfrm>
            <a:off x="960000" y="39313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ubTitle" idx="1"/>
          </p:nvPr>
        </p:nvSpPr>
        <p:spPr>
          <a:xfrm>
            <a:off x="960000" y="4420367"/>
            <a:ext cx="3115200" cy="12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 idx="3"/>
          </p:nvPr>
        </p:nvSpPr>
        <p:spPr>
          <a:xfrm>
            <a:off x="4538400" y="39313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ubTitle" idx="4"/>
          </p:nvPr>
        </p:nvSpPr>
        <p:spPr>
          <a:xfrm>
            <a:off x="4538400" y="4420367"/>
            <a:ext cx="3115200" cy="12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title" idx="5"/>
          </p:nvPr>
        </p:nvSpPr>
        <p:spPr>
          <a:xfrm>
            <a:off x="8116800" y="39313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ubTitle" idx="6"/>
          </p:nvPr>
        </p:nvSpPr>
        <p:spPr>
          <a:xfrm>
            <a:off x="8116800" y="4420367"/>
            <a:ext cx="3115200" cy="12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33132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title" idx="2"/>
          </p:nvPr>
        </p:nvSpPr>
        <p:spPr>
          <a:xfrm>
            <a:off x="2415271" y="1972567"/>
            <a:ext cx="330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1"/>
          </p:nvPr>
        </p:nvSpPr>
        <p:spPr>
          <a:xfrm>
            <a:off x="2415271" y="2469000"/>
            <a:ext cx="330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 idx="3"/>
          </p:nvPr>
        </p:nvSpPr>
        <p:spPr>
          <a:xfrm>
            <a:off x="7666000" y="1972567"/>
            <a:ext cx="330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ubTitle" idx="4"/>
          </p:nvPr>
        </p:nvSpPr>
        <p:spPr>
          <a:xfrm>
            <a:off x="7666000" y="2469003"/>
            <a:ext cx="33068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title" idx="5"/>
          </p:nvPr>
        </p:nvSpPr>
        <p:spPr>
          <a:xfrm>
            <a:off x="2415267" y="4122167"/>
            <a:ext cx="330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6"/>
          </p:nvPr>
        </p:nvSpPr>
        <p:spPr>
          <a:xfrm>
            <a:off x="2415267" y="4618600"/>
            <a:ext cx="33068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title" idx="7"/>
          </p:nvPr>
        </p:nvSpPr>
        <p:spPr>
          <a:xfrm>
            <a:off x="7666000" y="4122164"/>
            <a:ext cx="330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ubTitle" idx="8"/>
          </p:nvPr>
        </p:nvSpPr>
        <p:spPr>
          <a:xfrm>
            <a:off x="7666000" y="4618600"/>
            <a:ext cx="33068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18851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0"/>
          <p:cNvPicPr preferRelativeResize="0"/>
          <p:nvPr/>
        </p:nvPicPr>
        <p:blipFill rotWithShape="1">
          <a:blip r:embed="rId2">
            <a:alphaModFix/>
          </a:blip>
          <a:srcRect b="10"/>
          <a:stretch/>
        </p:blipFill>
        <p:spPr>
          <a:xfrm>
            <a:off x="1" y="0"/>
            <a:ext cx="12191999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title" idx="2"/>
          </p:nvPr>
        </p:nvSpPr>
        <p:spPr>
          <a:xfrm>
            <a:off x="1051400" y="2508416"/>
            <a:ext cx="30740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ubTitle" idx="1"/>
          </p:nvPr>
        </p:nvSpPr>
        <p:spPr>
          <a:xfrm>
            <a:off x="960017" y="2924233"/>
            <a:ext cx="325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title" idx="3"/>
          </p:nvPr>
        </p:nvSpPr>
        <p:spPr>
          <a:xfrm>
            <a:off x="4559000" y="2508416"/>
            <a:ext cx="30740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ubTitle" idx="4"/>
          </p:nvPr>
        </p:nvSpPr>
        <p:spPr>
          <a:xfrm>
            <a:off x="4442616" y="2924233"/>
            <a:ext cx="330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title" idx="5"/>
          </p:nvPr>
        </p:nvSpPr>
        <p:spPr>
          <a:xfrm>
            <a:off x="1051400" y="4999449"/>
            <a:ext cx="30740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subTitle" idx="6"/>
          </p:nvPr>
        </p:nvSpPr>
        <p:spPr>
          <a:xfrm>
            <a:off x="960000" y="5415133"/>
            <a:ext cx="325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title" idx="7"/>
          </p:nvPr>
        </p:nvSpPr>
        <p:spPr>
          <a:xfrm>
            <a:off x="4559000" y="4999449"/>
            <a:ext cx="30740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subTitle" idx="8"/>
          </p:nvPr>
        </p:nvSpPr>
        <p:spPr>
          <a:xfrm>
            <a:off x="4442600" y="5415133"/>
            <a:ext cx="330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 idx="9"/>
          </p:nvPr>
        </p:nvSpPr>
        <p:spPr>
          <a:xfrm>
            <a:off x="8066565" y="2508416"/>
            <a:ext cx="30740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subTitle" idx="13"/>
          </p:nvPr>
        </p:nvSpPr>
        <p:spPr>
          <a:xfrm>
            <a:off x="7975183" y="2924233"/>
            <a:ext cx="325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title" idx="14"/>
          </p:nvPr>
        </p:nvSpPr>
        <p:spPr>
          <a:xfrm>
            <a:off x="8066565" y="4999449"/>
            <a:ext cx="30740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subTitle" idx="15"/>
          </p:nvPr>
        </p:nvSpPr>
        <p:spPr>
          <a:xfrm>
            <a:off x="7975165" y="5415133"/>
            <a:ext cx="325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612543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e text 3">
  <p:cSld name="Title and the text 3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>
            <a:spLocks noGrp="1"/>
          </p:cNvSpPr>
          <p:nvPr>
            <p:ph type="subTitle" idx="1"/>
          </p:nvPr>
        </p:nvSpPr>
        <p:spPr>
          <a:xfrm>
            <a:off x="2346400" y="2675667"/>
            <a:ext cx="3546400" cy="26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Oxygen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35490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1"/>
            <a:ext cx="12192000" cy="685801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>
            <a:spLocks noGrp="1"/>
          </p:cNvSpPr>
          <p:nvPr>
            <p:ph type="subTitle" idx="1"/>
          </p:nvPr>
        </p:nvSpPr>
        <p:spPr>
          <a:xfrm>
            <a:off x="5708833" y="2675667"/>
            <a:ext cx="3546400" cy="26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xygen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7848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"/>
            <a:ext cx="12192000" cy="685801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subTitle" idx="1"/>
          </p:nvPr>
        </p:nvSpPr>
        <p:spPr>
          <a:xfrm>
            <a:off x="2346400" y="2675667"/>
            <a:ext cx="3546400" cy="26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xygen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578090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6" y="0"/>
            <a:ext cx="1219200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97755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5"/>
          <p:cNvSpPr txBox="1">
            <a:spLocks noGrp="1"/>
          </p:cNvSpPr>
          <p:nvPr>
            <p:ph type="title" hasCustomPrompt="1"/>
          </p:nvPr>
        </p:nvSpPr>
        <p:spPr>
          <a:xfrm>
            <a:off x="1712000" y="720000"/>
            <a:ext cx="8768000" cy="11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34" name="Google Shape;134;p25"/>
          <p:cNvSpPr txBox="1">
            <a:spLocks noGrp="1"/>
          </p:cNvSpPr>
          <p:nvPr>
            <p:ph type="subTitle" idx="1"/>
          </p:nvPr>
        </p:nvSpPr>
        <p:spPr>
          <a:xfrm>
            <a:off x="1712000" y="1661367"/>
            <a:ext cx="87680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title" idx="2" hasCustomPrompt="1"/>
          </p:nvPr>
        </p:nvSpPr>
        <p:spPr>
          <a:xfrm>
            <a:off x="1712000" y="2661517"/>
            <a:ext cx="8768000" cy="11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36" name="Google Shape;136;p25"/>
          <p:cNvSpPr txBox="1">
            <a:spLocks noGrp="1"/>
          </p:cNvSpPr>
          <p:nvPr>
            <p:ph type="subTitle" idx="3"/>
          </p:nvPr>
        </p:nvSpPr>
        <p:spPr>
          <a:xfrm>
            <a:off x="1712000" y="3602884"/>
            <a:ext cx="87680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7" name="Google Shape;137;p25"/>
          <p:cNvSpPr txBox="1">
            <a:spLocks noGrp="1"/>
          </p:cNvSpPr>
          <p:nvPr>
            <p:ph type="title" idx="4" hasCustomPrompt="1"/>
          </p:nvPr>
        </p:nvSpPr>
        <p:spPr>
          <a:xfrm>
            <a:off x="1712000" y="4603051"/>
            <a:ext cx="8768000" cy="11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38" name="Google Shape;138;p25"/>
          <p:cNvSpPr txBox="1">
            <a:spLocks noGrp="1"/>
          </p:cNvSpPr>
          <p:nvPr>
            <p:ph type="subTitle" idx="5"/>
          </p:nvPr>
        </p:nvSpPr>
        <p:spPr>
          <a:xfrm>
            <a:off x="1712000" y="5544417"/>
            <a:ext cx="87680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03181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>
            <a:spLocks noGrp="1"/>
          </p:cNvSpPr>
          <p:nvPr>
            <p:ph type="title"/>
          </p:nvPr>
        </p:nvSpPr>
        <p:spPr>
          <a:xfrm>
            <a:off x="960143" y="3123500"/>
            <a:ext cx="4380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1474900"/>
            <a:ext cx="4380000" cy="16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3" name="Google Shape;143;p26"/>
          <p:cNvSpPr txBox="1">
            <a:spLocks noGrp="1"/>
          </p:cNvSpPr>
          <p:nvPr>
            <p:ph type="subTitle" idx="1"/>
          </p:nvPr>
        </p:nvSpPr>
        <p:spPr>
          <a:xfrm>
            <a:off x="960135" y="4431933"/>
            <a:ext cx="43800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7435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 txBox="1">
            <a:spLocks noGrp="1"/>
          </p:cNvSpPr>
          <p:nvPr>
            <p:ph type="title"/>
          </p:nvPr>
        </p:nvSpPr>
        <p:spPr>
          <a:xfrm>
            <a:off x="3906000" y="3123500"/>
            <a:ext cx="4380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title" idx="2" hasCustomPrompt="1"/>
          </p:nvPr>
        </p:nvSpPr>
        <p:spPr>
          <a:xfrm>
            <a:off x="3906000" y="1474900"/>
            <a:ext cx="4380000" cy="16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8" name="Google Shape;148;p27"/>
          <p:cNvSpPr txBox="1">
            <a:spLocks noGrp="1"/>
          </p:cNvSpPr>
          <p:nvPr>
            <p:ph type="subTitle" idx="1"/>
          </p:nvPr>
        </p:nvSpPr>
        <p:spPr>
          <a:xfrm>
            <a:off x="3906000" y="4431933"/>
            <a:ext cx="43800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972121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"/>
            <a:ext cx="12192000" cy="685798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8"/>
          <p:cNvSpPr txBox="1">
            <a:spLocks noGrp="1"/>
          </p:cNvSpPr>
          <p:nvPr>
            <p:ph type="ctrTitle"/>
          </p:nvPr>
        </p:nvSpPr>
        <p:spPr>
          <a:xfrm>
            <a:off x="5462367" y="720133"/>
            <a:ext cx="5767600" cy="13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subTitle" idx="1"/>
          </p:nvPr>
        </p:nvSpPr>
        <p:spPr>
          <a:xfrm>
            <a:off x="5462367" y="2032133"/>
            <a:ext cx="5767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" name="Google Shape;153;p28"/>
          <p:cNvSpPr txBox="1"/>
          <p:nvPr/>
        </p:nvSpPr>
        <p:spPr>
          <a:xfrm>
            <a:off x="5878767" y="4183467"/>
            <a:ext cx="4934800" cy="1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rPr>
              <a:t>CREDITS: This presentation template was created by </a:t>
            </a:r>
            <a:r>
              <a:rPr lang="en" sz="2400" u="sng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2400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rPr>
              <a:t>, including icons by </a:t>
            </a:r>
            <a:r>
              <a:rPr lang="en" sz="2400" u="sng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2400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rPr>
              <a:t>, infographics &amp; images by</a:t>
            </a:r>
            <a:r>
              <a:rPr lang="en" sz="2400">
                <a:solidFill>
                  <a:schemeClr val="lt2"/>
                </a:solidFill>
                <a:uFill>
                  <a:noFill/>
                </a:uFill>
                <a:latin typeface="Oxygen"/>
                <a:ea typeface="Oxygen"/>
                <a:cs typeface="Oxygen"/>
                <a:sym typeface="Oxyge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2400" u="sng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2400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rPr>
              <a:t>.</a:t>
            </a:r>
            <a:endParaRPr sz="2400">
              <a:solidFill>
                <a:schemeClr val="lt2"/>
              </a:solidFill>
              <a:latin typeface="Oxygen"/>
              <a:ea typeface="Oxygen"/>
              <a:cs typeface="Oxygen"/>
              <a:sym typeface="Oxygen"/>
            </a:endParaRPr>
          </a:p>
        </p:txBody>
      </p:sp>
    </p:spTree>
    <p:extLst>
      <p:ext uri="{BB962C8B-B14F-4D97-AF65-F5344CB8AC3E}">
        <p14:creationId xmlns:p14="http://schemas.microsoft.com/office/powerpoint/2010/main" val="12883328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17391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29822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"/>
            <a:ext cx="12192000" cy="6858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8513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C3FD-81DB-439C-8C28-C71CDB0BCCAE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5838-A788-4A1C-8003-94E1AD4272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85955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78993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830400" y="1664151"/>
            <a:ext cx="6588000" cy="282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371333" y="4523065"/>
            <a:ext cx="7449200" cy="6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rot="10709178">
            <a:off x="-486108" y="4120985"/>
            <a:ext cx="3526280" cy="3698075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2" name="Google Shape;12;p2"/>
          <p:cNvSpPr/>
          <p:nvPr/>
        </p:nvSpPr>
        <p:spPr>
          <a:xfrm rot="4500152">
            <a:off x="-1104390" y="-1806648"/>
            <a:ext cx="4390359" cy="5087112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3" name="Google Shape;13;p2"/>
          <p:cNvSpPr/>
          <p:nvPr/>
        </p:nvSpPr>
        <p:spPr>
          <a:xfrm rot="-5399654">
            <a:off x="7813529" y="4804662"/>
            <a:ext cx="4390440" cy="5087269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2633434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 rot="204617">
            <a:off x="9854659" y="-1285252"/>
            <a:ext cx="3369491" cy="3532823"/>
          </a:xfrm>
          <a:custGeom>
            <a:avLst/>
            <a:gdLst/>
            <a:ahLst/>
            <a:cxnLst/>
            <a:rect l="l" t="t" r="r" b="b"/>
            <a:pathLst>
              <a:path w="118601" h="124350" extrusionOk="0">
                <a:moveTo>
                  <a:pt x="69677" y="1"/>
                </a:moveTo>
                <a:cubicBezTo>
                  <a:pt x="57181" y="1"/>
                  <a:pt x="46020" y="10360"/>
                  <a:pt x="36320" y="17351"/>
                </a:cubicBezTo>
                <a:cubicBezTo>
                  <a:pt x="22532" y="27309"/>
                  <a:pt x="11517" y="40596"/>
                  <a:pt x="4306" y="55995"/>
                </a:cubicBezTo>
                <a:cubicBezTo>
                  <a:pt x="1876" y="61252"/>
                  <a:pt x="1" y="67750"/>
                  <a:pt x="3302" y="72504"/>
                </a:cubicBezTo>
                <a:cubicBezTo>
                  <a:pt x="5955" y="76264"/>
                  <a:pt x="10905" y="77405"/>
                  <a:pt x="15618" y="77405"/>
                </a:cubicBezTo>
                <a:cubicBezTo>
                  <a:pt x="16301" y="77405"/>
                  <a:pt x="16980" y="77381"/>
                  <a:pt x="17645" y="77338"/>
                </a:cubicBezTo>
                <a:cubicBezTo>
                  <a:pt x="20601" y="77161"/>
                  <a:pt x="23615" y="76743"/>
                  <a:pt x="26561" y="76743"/>
                </a:cubicBezTo>
                <a:cubicBezTo>
                  <a:pt x="28881" y="76743"/>
                  <a:pt x="31160" y="77002"/>
                  <a:pt x="33335" y="77840"/>
                </a:cubicBezTo>
                <a:cubicBezTo>
                  <a:pt x="40230" y="80508"/>
                  <a:pt x="43769" y="88141"/>
                  <a:pt x="45644" y="95300"/>
                </a:cubicBezTo>
                <a:cubicBezTo>
                  <a:pt x="47520" y="102458"/>
                  <a:pt x="48550" y="110197"/>
                  <a:pt x="53120" y="116008"/>
                </a:cubicBezTo>
                <a:cubicBezTo>
                  <a:pt x="57684" y="121846"/>
                  <a:pt x="64728" y="124350"/>
                  <a:pt x="72147" y="124350"/>
                </a:cubicBezTo>
                <a:cubicBezTo>
                  <a:pt x="79196" y="124350"/>
                  <a:pt x="86583" y="122089"/>
                  <a:pt x="92503" y="118280"/>
                </a:cubicBezTo>
                <a:cubicBezTo>
                  <a:pt x="108643" y="107899"/>
                  <a:pt x="117967" y="88590"/>
                  <a:pt x="118284" y="69414"/>
                </a:cubicBezTo>
                <a:cubicBezTo>
                  <a:pt x="118601" y="50210"/>
                  <a:pt x="110571" y="31456"/>
                  <a:pt x="98156" y="16823"/>
                </a:cubicBezTo>
                <a:cubicBezTo>
                  <a:pt x="91975" y="9533"/>
                  <a:pt x="84315" y="2955"/>
                  <a:pt x="75044" y="657"/>
                </a:cubicBezTo>
                <a:cubicBezTo>
                  <a:pt x="73229" y="207"/>
                  <a:pt x="71440" y="1"/>
                  <a:pt x="6967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" name="Google Shape;16;p3"/>
          <p:cNvSpPr/>
          <p:nvPr/>
        </p:nvSpPr>
        <p:spPr>
          <a:xfrm rot="6267587">
            <a:off x="-51435" y="-1918480"/>
            <a:ext cx="3157025" cy="3658079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hasCustomPrompt="1"/>
          </p:nvPr>
        </p:nvSpPr>
        <p:spPr>
          <a:xfrm>
            <a:off x="960000" y="1679067"/>
            <a:ext cx="2560800" cy="152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"/>
              <a:buNone/>
              <a:defRPr sz="10666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/>
          </p:nvPr>
        </p:nvSpPr>
        <p:spPr>
          <a:xfrm>
            <a:off x="960000" y="3110667"/>
            <a:ext cx="397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960000" y="3874267"/>
            <a:ext cx="3577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08925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960000" y="1612767"/>
            <a:ext cx="10272000" cy="42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37252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7E6B"/>
              </a:buClr>
              <a:buSzPts val="800"/>
              <a:buFont typeface="Open Sans"/>
              <a:buChar char="●"/>
              <a:defRPr sz="1600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72524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 sz="1467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72524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 sz="1467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72524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 sz="1467"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Char char="○"/>
              <a:defRPr sz="1467"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Char char="■"/>
              <a:defRPr sz="1467"/>
            </a:lvl6pPr>
            <a:lvl7pPr marL="4267093" lvl="6" indent="-364058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 sz="1467"/>
            </a:lvl7pPr>
            <a:lvl8pPr marL="4876678" lvl="7" indent="-364058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 sz="1467"/>
            </a:lvl8pPr>
            <a:lvl9pPr marL="5486263" lvl="8" indent="-355591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22;p4"/>
          <p:cNvSpPr/>
          <p:nvPr/>
        </p:nvSpPr>
        <p:spPr>
          <a:xfrm>
            <a:off x="9555677" y="-759514"/>
            <a:ext cx="3384479" cy="3284421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3" name="Google Shape;23;p4"/>
          <p:cNvSpPr/>
          <p:nvPr/>
        </p:nvSpPr>
        <p:spPr>
          <a:xfrm rot="868161" flipH="1">
            <a:off x="-683031" y="5103602"/>
            <a:ext cx="2259285" cy="2763340"/>
          </a:xfrm>
          <a:custGeom>
            <a:avLst/>
            <a:gdLst/>
            <a:ahLst/>
            <a:cxnLst/>
            <a:rect l="l" t="t" r="r" b="b"/>
            <a:pathLst>
              <a:path w="71608" h="87584" extrusionOk="0">
                <a:moveTo>
                  <a:pt x="60038" y="3138"/>
                </a:moveTo>
                <a:cubicBezTo>
                  <a:pt x="60091" y="3138"/>
                  <a:pt x="60143" y="3165"/>
                  <a:pt x="60188" y="3229"/>
                </a:cubicBezTo>
                <a:cubicBezTo>
                  <a:pt x="60209" y="3398"/>
                  <a:pt x="60016" y="3649"/>
                  <a:pt x="59840" y="3649"/>
                </a:cubicBezTo>
                <a:cubicBezTo>
                  <a:pt x="59790" y="3649"/>
                  <a:pt x="59742" y="3629"/>
                  <a:pt x="59700" y="3581"/>
                </a:cubicBezTo>
                <a:cubicBezTo>
                  <a:pt x="59679" y="3415"/>
                  <a:pt x="59864" y="3138"/>
                  <a:pt x="60038" y="3138"/>
                </a:cubicBezTo>
                <a:close/>
                <a:moveTo>
                  <a:pt x="67078" y="3310"/>
                </a:moveTo>
                <a:lnTo>
                  <a:pt x="67078" y="3310"/>
                </a:lnTo>
                <a:cubicBezTo>
                  <a:pt x="67456" y="3436"/>
                  <a:pt x="67084" y="4054"/>
                  <a:pt x="66769" y="4054"/>
                </a:cubicBezTo>
                <a:cubicBezTo>
                  <a:pt x="66745" y="4054"/>
                  <a:pt x="66721" y="4050"/>
                  <a:pt x="66698" y="4042"/>
                </a:cubicBezTo>
                <a:cubicBezTo>
                  <a:pt x="66589" y="3717"/>
                  <a:pt x="66779" y="3391"/>
                  <a:pt x="67078" y="3310"/>
                </a:cubicBezTo>
                <a:close/>
                <a:moveTo>
                  <a:pt x="69220" y="6728"/>
                </a:moveTo>
                <a:lnTo>
                  <a:pt x="69220" y="6728"/>
                </a:lnTo>
                <a:cubicBezTo>
                  <a:pt x="69166" y="7107"/>
                  <a:pt x="69058" y="7487"/>
                  <a:pt x="68922" y="7867"/>
                </a:cubicBezTo>
                <a:cubicBezTo>
                  <a:pt x="68841" y="7650"/>
                  <a:pt x="68759" y="7433"/>
                  <a:pt x="68705" y="7216"/>
                </a:cubicBezTo>
                <a:cubicBezTo>
                  <a:pt x="68868" y="7053"/>
                  <a:pt x="69030" y="6890"/>
                  <a:pt x="69220" y="6728"/>
                </a:cubicBezTo>
                <a:close/>
                <a:moveTo>
                  <a:pt x="69615" y="14834"/>
                </a:moveTo>
                <a:cubicBezTo>
                  <a:pt x="69747" y="14834"/>
                  <a:pt x="69934" y="15030"/>
                  <a:pt x="69898" y="15190"/>
                </a:cubicBezTo>
                <a:cubicBezTo>
                  <a:pt x="69898" y="15330"/>
                  <a:pt x="69844" y="15383"/>
                  <a:pt x="69775" y="15383"/>
                </a:cubicBezTo>
                <a:cubicBezTo>
                  <a:pt x="69643" y="15383"/>
                  <a:pt x="69456" y="15188"/>
                  <a:pt x="69492" y="15027"/>
                </a:cubicBezTo>
                <a:lnTo>
                  <a:pt x="69492" y="15027"/>
                </a:lnTo>
                <a:lnTo>
                  <a:pt x="69492" y="15027"/>
                </a:lnTo>
                <a:cubicBezTo>
                  <a:pt x="69492" y="14888"/>
                  <a:pt x="69546" y="14834"/>
                  <a:pt x="69615" y="14834"/>
                </a:cubicBezTo>
                <a:close/>
                <a:moveTo>
                  <a:pt x="67465" y="19862"/>
                </a:moveTo>
                <a:cubicBezTo>
                  <a:pt x="67505" y="20000"/>
                  <a:pt x="67539" y="20141"/>
                  <a:pt x="67566" y="20289"/>
                </a:cubicBezTo>
                <a:lnTo>
                  <a:pt x="67370" y="20266"/>
                </a:lnTo>
                <a:lnTo>
                  <a:pt x="67370" y="20266"/>
                </a:lnTo>
                <a:cubicBezTo>
                  <a:pt x="67412" y="20119"/>
                  <a:pt x="67451" y="19983"/>
                  <a:pt x="67465" y="19862"/>
                </a:cubicBezTo>
                <a:close/>
                <a:moveTo>
                  <a:pt x="66535" y="21863"/>
                </a:moveTo>
                <a:lnTo>
                  <a:pt x="66236" y="22160"/>
                </a:lnTo>
                <a:lnTo>
                  <a:pt x="66236" y="22160"/>
                </a:lnTo>
                <a:lnTo>
                  <a:pt x="66155" y="22188"/>
                </a:lnTo>
                <a:lnTo>
                  <a:pt x="66535" y="21863"/>
                </a:lnTo>
                <a:close/>
                <a:moveTo>
                  <a:pt x="58235" y="35072"/>
                </a:moveTo>
                <a:lnTo>
                  <a:pt x="58750" y="35397"/>
                </a:lnTo>
                <a:lnTo>
                  <a:pt x="57991" y="35913"/>
                </a:lnTo>
                <a:lnTo>
                  <a:pt x="58750" y="35614"/>
                </a:lnTo>
                <a:lnTo>
                  <a:pt x="58750" y="35614"/>
                </a:lnTo>
                <a:cubicBezTo>
                  <a:pt x="58208" y="36130"/>
                  <a:pt x="57747" y="36699"/>
                  <a:pt x="57367" y="37323"/>
                </a:cubicBezTo>
                <a:lnTo>
                  <a:pt x="56852" y="36672"/>
                </a:lnTo>
                <a:lnTo>
                  <a:pt x="57693" y="36591"/>
                </a:lnTo>
                <a:lnTo>
                  <a:pt x="57221" y="36381"/>
                </a:lnTo>
                <a:lnTo>
                  <a:pt x="57221" y="36381"/>
                </a:lnTo>
                <a:cubicBezTo>
                  <a:pt x="57567" y="35953"/>
                  <a:pt x="57888" y="35499"/>
                  <a:pt x="58235" y="35072"/>
                </a:cubicBezTo>
                <a:close/>
                <a:moveTo>
                  <a:pt x="54540" y="39197"/>
                </a:moveTo>
                <a:cubicBezTo>
                  <a:pt x="54352" y="39408"/>
                  <a:pt x="54180" y="39630"/>
                  <a:pt x="54031" y="39873"/>
                </a:cubicBezTo>
                <a:cubicBezTo>
                  <a:pt x="54078" y="39884"/>
                  <a:pt x="54121" y="39890"/>
                  <a:pt x="54162" y="39890"/>
                </a:cubicBezTo>
                <a:cubicBezTo>
                  <a:pt x="54302" y="39890"/>
                  <a:pt x="54410" y="39828"/>
                  <a:pt x="54506" y="39739"/>
                </a:cubicBezTo>
                <a:lnTo>
                  <a:pt x="54506" y="39739"/>
                </a:lnTo>
                <a:cubicBezTo>
                  <a:pt x="54522" y="39560"/>
                  <a:pt x="54533" y="39379"/>
                  <a:pt x="54540" y="39197"/>
                </a:cubicBezTo>
                <a:close/>
                <a:moveTo>
                  <a:pt x="52006" y="42377"/>
                </a:moveTo>
                <a:cubicBezTo>
                  <a:pt x="52013" y="42408"/>
                  <a:pt x="52021" y="42440"/>
                  <a:pt x="52031" y="42472"/>
                </a:cubicBezTo>
                <a:lnTo>
                  <a:pt x="52031" y="42472"/>
                </a:lnTo>
                <a:cubicBezTo>
                  <a:pt x="52031" y="42436"/>
                  <a:pt x="52022" y="42405"/>
                  <a:pt x="52006" y="42377"/>
                </a:cubicBezTo>
                <a:close/>
                <a:moveTo>
                  <a:pt x="52031" y="42472"/>
                </a:moveTo>
                <a:cubicBezTo>
                  <a:pt x="52031" y="42491"/>
                  <a:pt x="52029" y="42510"/>
                  <a:pt x="52024" y="42531"/>
                </a:cubicBezTo>
                <a:cubicBezTo>
                  <a:pt x="52022" y="42543"/>
                  <a:pt x="52020" y="42555"/>
                  <a:pt x="52017" y="42566"/>
                </a:cubicBezTo>
                <a:lnTo>
                  <a:pt x="52017" y="42566"/>
                </a:lnTo>
                <a:lnTo>
                  <a:pt x="52051" y="42531"/>
                </a:lnTo>
                <a:cubicBezTo>
                  <a:pt x="52044" y="42511"/>
                  <a:pt x="52037" y="42492"/>
                  <a:pt x="52031" y="42472"/>
                </a:cubicBezTo>
                <a:close/>
                <a:moveTo>
                  <a:pt x="53783" y="42618"/>
                </a:moveTo>
                <a:cubicBezTo>
                  <a:pt x="53748" y="42653"/>
                  <a:pt x="53713" y="42687"/>
                  <a:pt x="53678" y="42721"/>
                </a:cubicBezTo>
                <a:lnTo>
                  <a:pt x="53727" y="42749"/>
                </a:lnTo>
                <a:lnTo>
                  <a:pt x="53727" y="42749"/>
                </a:lnTo>
                <a:cubicBezTo>
                  <a:pt x="53746" y="42705"/>
                  <a:pt x="53765" y="42662"/>
                  <a:pt x="53783" y="42618"/>
                </a:cubicBezTo>
                <a:close/>
                <a:moveTo>
                  <a:pt x="53727" y="42749"/>
                </a:moveTo>
                <a:cubicBezTo>
                  <a:pt x="53652" y="42918"/>
                  <a:pt x="53572" y="43086"/>
                  <a:pt x="53488" y="43250"/>
                </a:cubicBezTo>
                <a:lnTo>
                  <a:pt x="53488" y="43250"/>
                </a:lnTo>
                <a:lnTo>
                  <a:pt x="53516" y="43209"/>
                </a:lnTo>
                <a:cubicBezTo>
                  <a:pt x="53760" y="43155"/>
                  <a:pt x="54004" y="43101"/>
                  <a:pt x="54248" y="43046"/>
                </a:cubicBezTo>
                <a:lnTo>
                  <a:pt x="53727" y="42749"/>
                </a:lnTo>
                <a:close/>
                <a:moveTo>
                  <a:pt x="50809" y="43989"/>
                </a:moveTo>
                <a:lnTo>
                  <a:pt x="50809" y="43989"/>
                </a:lnTo>
                <a:cubicBezTo>
                  <a:pt x="50727" y="44080"/>
                  <a:pt x="50644" y="44172"/>
                  <a:pt x="50559" y="44267"/>
                </a:cubicBezTo>
                <a:cubicBezTo>
                  <a:pt x="50554" y="44285"/>
                  <a:pt x="50549" y="44302"/>
                  <a:pt x="50544" y="44318"/>
                </a:cubicBezTo>
                <a:lnTo>
                  <a:pt x="50544" y="44318"/>
                </a:lnTo>
                <a:lnTo>
                  <a:pt x="50830" y="44050"/>
                </a:lnTo>
                <a:cubicBezTo>
                  <a:pt x="50823" y="44029"/>
                  <a:pt x="50816" y="44009"/>
                  <a:pt x="50809" y="43989"/>
                </a:cubicBezTo>
                <a:close/>
                <a:moveTo>
                  <a:pt x="53488" y="43250"/>
                </a:moveTo>
                <a:lnTo>
                  <a:pt x="53190" y="43697"/>
                </a:lnTo>
                <a:cubicBezTo>
                  <a:pt x="53123" y="43666"/>
                  <a:pt x="53060" y="43653"/>
                  <a:pt x="53002" y="43653"/>
                </a:cubicBezTo>
                <a:cubicBezTo>
                  <a:pt x="52755" y="43653"/>
                  <a:pt x="52579" y="43891"/>
                  <a:pt x="52404" y="44023"/>
                </a:cubicBezTo>
                <a:cubicBezTo>
                  <a:pt x="52512" y="44185"/>
                  <a:pt x="52608" y="44360"/>
                  <a:pt x="52693" y="44547"/>
                </a:cubicBezTo>
                <a:lnTo>
                  <a:pt x="52693" y="44547"/>
                </a:lnTo>
                <a:cubicBezTo>
                  <a:pt x="52990" y="44137"/>
                  <a:pt x="53256" y="43704"/>
                  <a:pt x="53488" y="43250"/>
                </a:cubicBezTo>
                <a:close/>
                <a:moveTo>
                  <a:pt x="50700" y="43245"/>
                </a:moveTo>
                <a:lnTo>
                  <a:pt x="50700" y="43245"/>
                </a:lnTo>
                <a:cubicBezTo>
                  <a:pt x="50379" y="43594"/>
                  <a:pt x="49977" y="44019"/>
                  <a:pt x="49476" y="44531"/>
                </a:cubicBezTo>
                <a:lnTo>
                  <a:pt x="49476" y="44531"/>
                </a:lnTo>
                <a:cubicBezTo>
                  <a:pt x="49413" y="44582"/>
                  <a:pt x="49347" y="44636"/>
                  <a:pt x="49278" y="44694"/>
                </a:cubicBezTo>
                <a:lnTo>
                  <a:pt x="49278" y="44694"/>
                </a:lnTo>
                <a:lnTo>
                  <a:pt x="50700" y="43245"/>
                </a:lnTo>
                <a:close/>
                <a:moveTo>
                  <a:pt x="48977" y="45784"/>
                </a:moveTo>
                <a:lnTo>
                  <a:pt x="48826" y="45926"/>
                </a:lnTo>
                <a:lnTo>
                  <a:pt x="49040" y="46084"/>
                </a:lnTo>
                <a:lnTo>
                  <a:pt x="48977" y="45784"/>
                </a:lnTo>
                <a:close/>
                <a:moveTo>
                  <a:pt x="47263" y="45931"/>
                </a:moveTo>
                <a:cubicBezTo>
                  <a:pt x="47272" y="45931"/>
                  <a:pt x="47281" y="45932"/>
                  <a:pt x="47290" y="45932"/>
                </a:cubicBezTo>
                <a:lnTo>
                  <a:pt x="47290" y="45932"/>
                </a:lnTo>
                <a:lnTo>
                  <a:pt x="46672" y="46545"/>
                </a:lnTo>
                <a:lnTo>
                  <a:pt x="46436" y="46545"/>
                </a:lnTo>
                <a:cubicBezTo>
                  <a:pt x="46700" y="46383"/>
                  <a:pt x="46964" y="45931"/>
                  <a:pt x="47263" y="45931"/>
                </a:cubicBezTo>
                <a:close/>
                <a:moveTo>
                  <a:pt x="52349" y="44294"/>
                </a:moveTo>
                <a:cubicBezTo>
                  <a:pt x="52105" y="44647"/>
                  <a:pt x="51861" y="45026"/>
                  <a:pt x="51617" y="45379"/>
                </a:cubicBezTo>
                <a:cubicBezTo>
                  <a:pt x="51400" y="44999"/>
                  <a:pt x="51644" y="44674"/>
                  <a:pt x="51888" y="44375"/>
                </a:cubicBezTo>
                <a:lnTo>
                  <a:pt x="51888" y="44375"/>
                </a:lnTo>
                <a:cubicBezTo>
                  <a:pt x="51644" y="44565"/>
                  <a:pt x="51400" y="44782"/>
                  <a:pt x="51156" y="44999"/>
                </a:cubicBezTo>
                <a:lnTo>
                  <a:pt x="51508" y="45352"/>
                </a:lnTo>
                <a:cubicBezTo>
                  <a:pt x="51346" y="45677"/>
                  <a:pt x="51183" y="45976"/>
                  <a:pt x="51020" y="46301"/>
                </a:cubicBezTo>
                <a:cubicBezTo>
                  <a:pt x="50939" y="46166"/>
                  <a:pt x="50803" y="45894"/>
                  <a:pt x="50749" y="45786"/>
                </a:cubicBezTo>
                <a:cubicBezTo>
                  <a:pt x="50699" y="46061"/>
                  <a:pt x="50672" y="46337"/>
                  <a:pt x="50647" y="46633"/>
                </a:cubicBezTo>
                <a:lnTo>
                  <a:pt x="50647" y="46633"/>
                </a:lnTo>
                <a:cubicBezTo>
                  <a:pt x="51400" y="46063"/>
                  <a:pt x="52070" y="45387"/>
                  <a:pt x="52633" y="44628"/>
                </a:cubicBezTo>
                <a:lnTo>
                  <a:pt x="52633" y="44628"/>
                </a:lnTo>
                <a:lnTo>
                  <a:pt x="52810" y="44836"/>
                </a:lnTo>
                <a:cubicBezTo>
                  <a:pt x="52774" y="44737"/>
                  <a:pt x="52735" y="44640"/>
                  <a:pt x="52693" y="44547"/>
                </a:cubicBezTo>
                <a:lnTo>
                  <a:pt x="52693" y="44547"/>
                </a:lnTo>
                <a:cubicBezTo>
                  <a:pt x="52673" y="44574"/>
                  <a:pt x="52653" y="44601"/>
                  <a:pt x="52633" y="44628"/>
                </a:cubicBezTo>
                <a:lnTo>
                  <a:pt x="52633" y="44628"/>
                </a:lnTo>
                <a:lnTo>
                  <a:pt x="52349" y="44294"/>
                </a:lnTo>
                <a:close/>
                <a:moveTo>
                  <a:pt x="50288" y="46274"/>
                </a:moveTo>
                <a:lnTo>
                  <a:pt x="50044" y="46518"/>
                </a:lnTo>
                <a:lnTo>
                  <a:pt x="50326" y="46866"/>
                </a:lnTo>
                <a:lnTo>
                  <a:pt x="50326" y="46866"/>
                </a:lnTo>
                <a:cubicBezTo>
                  <a:pt x="50420" y="46800"/>
                  <a:pt x="50513" y="46733"/>
                  <a:pt x="50605" y="46665"/>
                </a:cubicBezTo>
                <a:lnTo>
                  <a:pt x="50605" y="46665"/>
                </a:lnTo>
                <a:lnTo>
                  <a:pt x="50640" y="46708"/>
                </a:lnTo>
                <a:cubicBezTo>
                  <a:pt x="50643" y="46683"/>
                  <a:pt x="50645" y="46658"/>
                  <a:pt x="50647" y="46633"/>
                </a:cubicBezTo>
                <a:lnTo>
                  <a:pt x="50647" y="46633"/>
                </a:lnTo>
                <a:cubicBezTo>
                  <a:pt x="50633" y="46644"/>
                  <a:pt x="50619" y="46654"/>
                  <a:pt x="50605" y="46665"/>
                </a:cubicBezTo>
                <a:lnTo>
                  <a:pt x="50605" y="46665"/>
                </a:lnTo>
                <a:lnTo>
                  <a:pt x="50288" y="46274"/>
                </a:lnTo>
                <a:close/>
                <a:moveTo>
                  <a:pt x="46477" y="46829"/>
                </a:moveTo>
                <a:lnTo>
                  <a:pt x="46477" y="46829"/>
                </a:lnTo>
                <a:cubicBezTo>
                  <a:pt x="46472" y="46841"/>
                  <a:pt x="46467" y="46855"/>
                  <a:pt x="46463" y="46871"/>
                </a:cubicBezTo>
                <a:lnTo>
                  <a:pt x="46390" y="46943"/>
                </a:lnTo>
                <a:lnTo>
                  <a:pt x="46390" y="46943"/>
                </a:lnTo>
                <a:cubicBezTo>
                  <a:pt x="46415" y="46902"/>
                  <a:pt x="46444" y="46864"/>
                  <a:pt x="46477" y="46829"/>
                </a:cubicBezTo>
                <a:close/>
                <a:moveTo>
                  <a:pt x="47731" y="46931"/>
                </a:moveTo>
                <a:cubicBezTo>
                  <a:pt x="47725" y="46938"/>
                  <a:pt x="47718" y="46945"/>
                  <a:pt x="47711" y="46952"/>
                </a:cubicBezTo>
                <a:lnTo>
                  <a:pt x="47731" y="46931"/>
                </a:lnTo>
                <a:close/>
                <a:moveTo>
                  <a:pt x="50326" y="46866"/>
                </a:moveTo>
                <a:lnTo>
                  <a:pt x="50326" y="46866"/>
                </a:lnTo>
                <a:cubicBezTo>
                  <a:pt x="50289" y="46892"/>
                  <a:pt x="50251" y="46918"/>
                  <a:pt x="50213" y="46943"/>
                </a:cubicBezTo>
                <a:lnTo>
                  <a:pt x="50213" y="46943"/>
                </a:lnTo>
                <a:lnTo>
                  <a:pt x="50396" y="46952"/>
                </a:lnTo>
                <a:lnTo>
                  <a:pt x="50326" y="46866"/>
                </a:lnTo>
                <a:close/>
                <a:moveTo>
                  <a:pt x="49827" y="46925"/>
                </a:moveTo>
                <a:cubicBezTo>
                  <a:pt x="49813" y="47021"/>
                  <a:pt x="49799" y="47118"/>
                  <a:pt x="49789" y="47214"/>
                </a:cubicBezTo>
                <a:lnTo>
                  <a:pt x="49789" y="47214"/>
                </a:lnTo>
                <a:cubicBezTo>
                  <a:pt x="49933" y="47127"/>
                  <a:pt x="50074" y="47037"/>
                  <a:pt x="50213" y="46943"/>
                </a:cubicBezTo>
                <a:lnTo>
                  <a:pt x="50213" y="46943"/>
                </a:lnTo>
                <a:lnTo>
                  <a:pt x="49827" y="46925"/>
                </a:lnTo>
                <a:close/>
                <a:moveTo>
                  <a:pt x="46707" y="47023"/>
                </a:moveTo>
                <a:lnTo>
                  <a:pt x="46707" y="47386"/>
                </a:lnTo>
                <a:cubicBezTo>
                  <a:pt x="46683" y="47311"/>
                  <a:pt x="46652" y="47208"/>
                  <a:pt x="46621" y="47105"/>
                </a:cubicBezTo>
                <a:lnTo>
                  <a:pt x="46621" y="47105"/>
                </a:lnTo>
                <a:cubicBezTo>
                  <a:pt x="46516" y="47206"/>
                  <a:pt x="46407" y="47309"/>
                  <a:pt x="46296" y="47415"/>
                </a:cubicBezTo>
                <a:lnTo>
                  <a:pt x="46296" y="47415"/>
                </a:lnTo>
                <a:cubicBezTo>
                  <a:pt x="46294" y="47397"/>
                  <a:pt x="46292" y="47380"/>
                  <a:pt x="46291" y="47363"/>
                </a:cubicBezTo>
                <a:lnTo>
                  <a:pt x="46291" y="47363"/>
                </a:lnTo>
                <a:cubicBezTo>
                  <a:pt x="46400" y="47249"/>
                  <a:pt x="46503" y="47140"/>
                  <a:pt x="46600" y="47038"/>
                </a:cubicBezTo>
                <a:lnTo>
                  <a:pt x="46600" y="47038"/>
                </a:lnTo>
                <a:cubicBezTo>
                  <a:pt x="46607" y="47060"/>
                  <a:pt x="46614" y="47083"/>
                  <a:pt x="46621" y="47105"/>
                </a:cubicBezTo>
                <a:lnTo>
                  <a:pt x="46621" y="47105"/>
                </a:lnTo>
                <a:cubicBezTo>
                  <a:pt x="46650" y="47078"/>
                  <a:pt x="46679" y="47051"/>
                  <a:pt x="46707" y="47023"/>
                </a:cubicBezTo>
                <a:close/>
                <a:moveTo>
                  <a:pt x="49230" y="47033"/>
                </a:moveTo>
                <a:cubicBezTo>
                  <a:pt x="49269" y="47189"/>
                  <a:pt x="49294" y="47330"/>
                  <a:pt x="49325" y="47477"/>
                </a:cubicBezTo>
                <a:lnTo>
                  <a:pt x="49325" y="47477"/>
                </a:lnTo>
                <a:cubicBezTo>
                  <a:pt x="49412" y="47431"/>
                  <a:pt x="49498" y="47383"/>
                  <a:pt x="49584" y="47334"/>
                </a:cubicBezTo>
                <a:lnTo>
                  <a:pt x="49584" y="47334"/>
                </a:lnTo>
                <a:lnTo>
                  <a:pt x="49772" y="47495"/>
                </a:lnTo>
                <a:cubicBezTo>
                  <a:pt x="49772" y="47401"/>
                  <a:pt x="49779" y="47307"/>
                  <a:pt x="49789" y="47214"/>
                </a:cubicBezTo>
                <a:lnTo>
                  <a:pt x="49789" y="47214"/>
                </a:lnTo>
                <a:cubicBezTo>
                  <a:pt x="49721" y="47255"/>
                  <a:pt x="49653" y="47295"/>
                  <a:pt x="49584" y="47334"/>
                </a:cubicBezTo>
                <a:lnTo>
                  <a:pt x="49584" y="47334"/>
                </a:lnTo>
                <a:lnTo>
                  <a:pt x="49230" y="47033"/>
                </a:lnTo>
                <a:close/>
                <a:moveTo>
                  <a:pt x="49325" y="47477"/>
                </a:moveTo>
                <a:lnTo>
                  <a:pt x="49325" y="47477"/>
                </a:lnTo>
                <a:cubicBezTo>
                  <a:pt x="49268" y="47507"/>
                  <a:pt x="49211" y="47537"/>
                  <a:pt x="49153" y="47566"/>
                </a:cubicBezTo>
                <a:lnTo>
                  <a:pt x="49153" y="47566"/>
                </a:lnTo>
                <a:cubicBezTo>
                  <a:pt x="49224" y="47578"/>
                  <a:pt x="49296" y="47608"/>
                  <a:pt x="49366" y="47657"/>
                </a:cubicBezTo>
                <a:cubicBezTo>
                  <a:pt x="49350" y="47595"/>
                  <a:pt x="49337" y="47536"/>
                  <a:pt x="49325" y="47477"/>
                </a:cubicBezTo>
                <a:close/>
                <a:moveTo>
                  <a:pt x="49071" y="47559"/>
                </a:moveTo>
                <a:cubicBezTo>
                  <a:pt x="48894" y="47559"/>
                  <a:pt x="48732" y="47660"/>
                  <a:pt x="48636" y="47809"/>
                </a:cubicBezTo>
                <a:lnTo>
                  <a:pt x="48636" y="47809"/>
                </a:lnTo>
                <a:cubicBezTo>
                  <a:pt x="48811" y="47733"/>
                  <a:pt x="48983" y="47652"/>
                  <a:pt x="49153" y="47566"/>
                </a:cubicBezTo>
                <a:lnTo>
                  <a:pt x="49153" y="47566"/>
                </a:lnTo>
                <a:cubicBezTo>
                  <a:pt x="49125" y="47561"/>
                  <a:pt x="49098" y="47559"/>
                  <a:pt x="49071" y="47559"/>
                </a:cubicBezTo>
                <a:close/>
                <a:moveTo>
                  <a:pt x="46296" y="47415"/>
                </a:moveTo>
                <a:cubicBezTo>
                  <a:pt x="46309" y="47500"/>
                  <a:pt x="46337" y="47583"/>
                  <a:pt x="46382" y="47657"/>
                </a:cubicBezTo>
                <a:cubicBezTo>
                  <a:pt x="46192" y="47874"/>
                  <a:pt x="46029" y="48091"/>
                  <a:pt x="45840" y="48335"/>
                </a:cubicBezTo>
                <a:lnTo>
                  <a:pt x="45510" y="48440"/>
                </a:lnTo>
                <a:lnTo>
                  <a:pt x="45510" y="48440"/>
                </a:lnTo>
                <a:cubicBezTo>
                  <a:pt x="45547" y="48483"/>
                  <a:pt x="45585" y="48526"/>
                  <a:pt x="45621" y="48569"/>
                </a:cubicBezTo>
                <a:lnTo>
                  <a:pt x="45621" y="48569"/>
                </a:lnTo>
                <a:cubicBezTo>
                  <a:pt x="45449" y="48584"/>
                  <a:pt x="45275" y="48594"/>
                  <a:pt x="45100" y="48599"/>
                </a:cubicBezTo>
                <a:lnTo>
                  <a:pt x="45100" y="48599"/>
                </a:lnTo>
                <a:cubicBezTo>
                  <a:pt x="45150" y="48548"/>
                  <a:pt x="45198" y="48498"/>
                  <a:pt x="45246" y="48448"/>
                </a:cubicBezTo>
                <a:lnTo>
                  <a:pt x="45246" y="48448"/>
                </a:lnTo>
                <a:lnTo>
                  <a:pt x="45324" y="48498"/>
                </a:lnTo>
                <a:lnTo>
                  <a:pt x="45510" y="48440"/>
                </a:lnTo>
                <a:lnTo>
                  <a:pt x="45510" y="48440"/>
                </a:lnTo>
                <a:cubicBezTo>
                  <a:pt x="45469" y="48394"/>
                  <a:pt x="45429" y="48348"/>
                  <a:pt x="45387" y="48303"/>
                </a:cubicBezTo>
                <a:lnTo>
                  <a:pt x="45387" y="48303"/>
                </a:lnTo>
                <a:cubicBezTo>
                  <a:pt x="45455" y="48232"/>
                  <a:pt x="45522" y="48164"/>
                  <a:pt x="45586" y="48096"/>
                </a:cubicBezTo>
                <a:lnTo>
                  <a:pt x="45586" y="48096"/>
                </a:lnTo>
                <a:cubicBezTo>
                  <a:pt x="45835" y="47856"/>
                  <a:pt x="46071" y="47629"/>
                  <a:pt x="46296" y="47415"/>
                </a:cubicBezTo>
                <a:close/>
                <a:moveTo>
                  <a:pt x="42250" y="48679"/>
                </a:moveTo>
                <a:cubicBezTo>
                  <a:pt x="41836" y="49162"/>
                  <a:pt x="41388" y="49599"/>
                  <a:pt x="40903" y="50017"/>
                </a:cubicBezTo>
                <a:lnTo>
                  <a:pt x="42250" y="48679"/>
                </a:lnTo>
                <a:close/>
                <a:moveTo>
                  <a:pt x="45786" y="48771"/>
                </a:moveTo>
                <a:cubicBezTo>
                  <a:pt x="46021" y="49066"/>
                  <a:pt x="46234" y="49372"/>
                  <a:pt x="46426" y="49688"/>
                </a:cubicBezTo>
                <a:lnTo>
                  <a:pt x="46426" y="49688"/>
                </a:lnTo>
                <a:lnTo>
                  <a:pt x="46111" y="49583"/>
                </a:lnTo>
                <a:cubicBezTo>
                  <a:pt x="46084" y="49502"/>
                  <a:pt x="46002" y="49366"/>
                  <a:pt x="45948" y="49312"/>
                </a:cubicBezTo>
                <a:lnTo>
                  <a:pt x="45948" y="49312"/>
                </a:lnTo>
                <a:cubicBezTo>
                  <a:pt x="45948" y="49502"/>
                  <a:pt x="45948" y="49719"/>
                  <a:pt x="45975" y="49909"/>
                </a:cubicBezTo>
                <a:cubicBezTo>
                  <a:pt x="45406" y="50126"/>
                  <a:pt x="45026" y="50614"/>
                  <a:pt x="44619" y="51048"/>
                </a:cubicBezTo>
                <a:lnTo>
                  <a:pt x="44131" y="50722"/>
                </a:lnTo>
                <a:cubicBezTo>
                  <a:pt x="43995" y="50912"/>
                  <a:pt x="43643" y="51075"/>
                  <a:pt x="43968" y="51373"/>
                </a:cubicBezTo>
                <a:cubicBezTo>
                  <a:pt x="43561" y="51617"/>
                  <a:pt x="43127" y="51862"/>
                  <a:pt x="42747" y="52106"/>
                </a:cubicBezTo>
                <a:cubicBezTo>
                  <a:pt x="42856" y="52268"/>
                  <a:pt x="42964" y="52431"/>
                  <a:pt x="43073" y="52567"/>
                </a:cubicBezTo>
                <a:lnTo>
                  <a:pt x="42503" y="52133"/>
                </a:lnTo>
                <a:cubicBezTo>
                  <a:pt x="42368" y="52377"/>
                  <a:pt x="42259" y="52621"/>
                  <a:pt x="42124" y="52865"/>
                </a:cubicBezTo>
                <a:cubicBezTo>
                  <a:pt x="41859" y="52865"/>
                  <a:pt x="41568" y="52891"/>
                  <a:pt x="41301" y="52968"/>
                </a:cubicBezTo>
                <a:lnTo>
                  <a:pt x="41301" y="52968"/>
                </a:lnTo>
                <a:lnTo>
                  <a:pt x="41289" y="52979"/>
                </a:lnTo>
                <a:lnTo>
                  <a:pt x="41289" y="52979"/>
                </a:lnTo>
                <a:lnTo>
                  <a:pt x="41744" y="53380"/>
                </a:lnTo>
                <a:cubicBezTo>
                  <a:pt x="41550" y="53303"/>
                  <a:pt x="41327" y="53169"/>
                  <a:pt x="41107" y="53150"/>
                </a:cubicBezTo>
                <a:lnTo>
                  <a:pt x="41107" y="53150"/>
                </a:lnTo>
                <a:lnTo>
                  <a:pt x="40902" y="53342"/>
                </a:lnTo>
                <a:lnTo>
                  <a:pt x="40902" y="53342"/>
                </a:lnTo>
                <a:cubicBezTo>
                  <a:pt x="40885" y="53292"/>
                  <a:pt x="40868" y="53241"/>
                  <a:pt x="40849" y="53191"/>
                </a:cubicBezTo>
                <a:cubicBezTo>
                  <a:pt x="40916" y="53160"/>
                  <a:pt x="40985" y="53147"/>
                  <a:pt x="41054" y="53147"/>
                </a:cubicBezTo>
                <a:cubicBezTo>
                  <a:pt x="41072" y="53147"/>
                  <a:pt x="41089" y="53148"/>
                  <a:pt x="41107" y="53150"/>
                </a:cubicBezTo>
                <a:lnTo>
                  <a:pt x="41107" y="53150"/>
                </a:lnTo>
                <a:lnTo>
                  <a:pt x="41289" y="52979"/>
                </a:lnTo>
                <a:lnTo>
                  <a:pt x="41289" y="52979"/>
                </a:lnTo>
                <a:lnTo>
                  <a:pt x="41283" y="52974"/>
                </a:lnTo>
                <a:cubicBezTo>
                  <a:pt x="41289" y="52972"/>
                  <a:pt x="41295" y="52970"/>
                  <a:pt x="41301" y="52968"/>
                </a:cubicBezTo>
                <a:lnTo>
                  <a:pt x="41301" y="52968"/>
                </a:lnTo>
                <a:lnTo>
                  <a:pt x="45786" y="48771"/>
                </a:lnTo>
                <a:close/>
                <a:moveTo>
                  <a:pt x="45100" y="48599"/>
                </a:moveTo>
                <a:cubicBezTo>
                  <a:pt x="44783" y="48926"/>
                  <a:pt x="44434" y="49285"/>
                  <a:pt x="44050" y="49678"/>
                </a:cubicBezTo>
                <a:lnTo>
                  <a:pt x="44050" y="49678"/>
                </a:lnTo>
                <a:cubicBezTo>
                  <a:pt x="43219" y="50595"/>
                  <a:pt x="42111" y="51788"/>
                  <a:pt x="40636" y="53331"/>
                </a:cubicBezTo>
                <a:lnTo>
                  <a:pt x="40636" y="53331"/>
                </a:lnTo>
                <a:cubicBezTo>
                  <a:pt x="40635" y="53330"/>
                  <a:pt x="40633" y="53328"/>
                  <a:pt x="40632" y="53326"/>
                </a:cubicBezTo>
                <a:lnTo>
                  <a:pt x="40333" y="53570"/>
                </a:lnTo>
                <a:lnTo>
                  <a:pt x="40368" y="53611"/>
                </a:lnTo>
                <a:lnTo>
                  <a:pt x="40368" y="53611"/>
                </a:lnTo>
                <a:cubicBezTo>
                  <a:pt x="40459" y="53516"/>
                  <a:pt x="40548" y="53423"/>
                  <a:pt x="40636" y="53331"/>
                </a:cubicBezTo>
                <a:lnTo>
                  <a:pt x="40636" y="53331"/>
                </a:lnTo>
                <a:cubicBezTo>
                  <a:pt x="40675" y="53378"/>
                  <a:pt x="40716" y="53427"/>
                  <a:pt x="40758" y="53477"/>
                </a:cubicBezTo>
                <a:lnTo>
                  <a:pt x="40758" y="53477"/>
                </a:lnTo>
                <a:lnTo>
                  <a:pt x="40902" y="53342"/>
                </a:lnTo>
                <a:lnTo>
                  <a:pt x="40902" y="53342"/>
                </a:lnTo>
                <a:cubicBezTo>
                  <a:pt x="40957" y="53509"/>
                  <a:pt x="41003" y="53675"/>
                  <a:pt x="41066" y="53842"/>
                </a:cubicBezTo>
                <a:cubicBezTo>
                  <a:pt x="40970" y="53727"/>
                  <a:pt x="40861" y="53599"/>
                  <a:pt x="40758" y="53477"/>
                </a:cubicBezTo>
                <a:lnTo>
                  <a:pt x="40758" y="53477"/>
                </a:lnTo>
                <a:lnTo>
                  <a:pt x="40479" y="53738"/>
                </a:lnTo>
                <a:lnTo>
                  <a:pt x="40686" y="53977"/>
                </a:lnTo>
                <a:lnTo>
                  <a:pt x="40441" y="53773"/>
                </a:lnTo>
                <a:lnTo>
                  <a:pt x="40441" y="53773"/>
                </a:lnTo>
                <a:lnTo>
                  <a:pt x="40018" y="54169"/>
                </a:lnTo>
                <a:cubicBezTo>
                  <a:pt x="40046" y="54075"/>
                  <a:pt x="40074" y="53982"/>
                  <a:pt x="40102" y="53888"/>
                </a:cubicBezTo>
                <a:lnTo>
                  <a:pt x="40102" y="53888"/>
                </a:lnTo>
                <a:cubicBezTo>
                  <a:pt x="39997" y="53998"/>
                  <a:pt x="39889" y="54110"/>
                  <a:pt x="39780" y="54224"/>
                </a:cubicBezTo>
                <a:lnTo>
                  <a:pt x="39780" y="54224"/>
                </a:lnTo>
                <a:lnTo>
                  <a:pt x="39678" y="54130"/>
                </a:lnTo>
                <a:lnTo>
                  <a:pt x="39678" y="54130"/>
                </a:lnTo>
                <a:cubicBezTo>
                  <a:pt x="39850" y="53955"/>
                  <a:pt x="40019" y="53784"/>
                  <a:pt x="40184" y="53617"/>
                </a:cubicBezTo>
                <a:lnTo>
                  <a:pt x="40184" y="53617"/>
                </a:lnTo>
                <a:cubicBezTo>
                  <a:pt x="40157" y="53707"/>
                  <a:pt x="40130" y="53798"/>
                  <a:pt x="40102" y="53888"/>
                </a:cubicBezTo>
                <a:lnTo>
                  <a:pt x="40102" y="53888"/>
                </a:lnTo>
                <a:cubicBezTo>
                  <a:pt x="40174" y="53814"/>
                  <a:pt x="40244" y="53740"/>
                  <a:pt x="40314" y="53667"/>
                </a:cubicBezTo>
                <a:lnTo>
                  <a:pt x="40314" y="53667"/>
                </a:lnTo>
                <a:lnTo>
                  <a:pt x="40441" y="53773"/>
                </a:lnTo>
                <a:lnTo>
                  <a:pt x="40441" y="53773"/>
                </a:lnTo>
                <a:lnTo>
                  <a:pt x="40479" y="53738"/>
                </a:lnTo>
                <a:lnTo>
                  <a:pt x="40368" y="53611"/>
                </a:lnTo>
                <a:lnTo>
                  <a:pt x="40368" y="53611"/>
                </a:lnTo>
                <a:cubicBezTo>
                  <a:pt x="40350" y="53630"/>
                  <a:pt x="40332" y="53648"/>
                  <a:pt x="40314" y="53667"/>
                </a:cubicBezTo>
                <a:lnTo>
                  <a:pt x="40314" y="53667"/>
                </a:lnTo>
                <a:lnTo>
                  <a:pt x="40215" y="53585"/>
                </a:lnTo>
                <a:lnTo>
                  <a:pt x="40215" y="53585"/>
                </a:lnTo>
                <a:cubicBezTo>
                  <a:pt x="41772" y="52005"/>
                  <a:pt x="43033" y="50721"/>
                  <a:pt x="44050" y="49678"/>
                </a:cubicBezTo>
                <a:lnTo>
                  <a:pt x="44050" y="49678"/>
                </a:lnTo>
                <a:cubicBezTo>
                  <a:pt x="44283" y="49421"/>
                  <a:pt x="44495" y="49185"/>
                  <a:pt x="44687" y="48970"/>
                </a:cubicBezTo>
                <a:lnTo>
                  <a:pt x="44687" y="48970"/>
                </a:lnTo>
                <a:cubicBezTo>
                  <a:pt x="44816" y="48843"/>
                  <a:pt x="44943" y="48720"/>
                  <a:pt x="45066" y="48600"/>
                </a:cubicBezTo>
                <a:lnTo>
                  <a:pt x="45066" y="48600"/>
                </a:lnTo>
                <a:cubicBezTo>
                  <a:pt x="45078" y="48600"/>
                  <a:pt x="45089" y="48599"/>
                  <a:pt x="45100" y="48599"/>
                </a:cubicBezTo>
                <a:close/>
                <a:moveTo>
                  <a:pt x="44410" y="48595"/>
                </a:moveTo>
                <a:cubicBezTo>
                  <a:pt x="44473" y="48598"/>
                  <a:pt x="44537" y="48600"/>
                  <a:pt x="44600" y="48601"/>
                </a:cubicBezTo>
                <a:lnTo>
                  <a:pt x="44600" y="48601"/>
                </a:lnTo>
                <a:lnTo>
                  <a:pt x="38649" y="54505"/>
                </a:lnTo>
                <a:lnTo>
                  <a:pt x="38649" y="54505"/>
                </a:lnTo>
                <a:lnTo>
                  <a:pt x="38462" y="54547"/>
                </a:lnTo>
                <a:cubicBezTo>
                  <a:pt x="38462" y="54580"/>
                  <a:pt x="38467" y="54626"/>
                  <a:pt x="38474" y="54678"/>
                </a:cubicBezTo>
                <a:lnTo>
                  <a:pt x="38474" y="54678"/>
                </a:lnTo>
                <a:lnTo>
                  <a:pt x="38325" y="54826"/>
                </a:lnTo>
                <a:lnTo>
                  <a:pt x="38237" y="54730"/>
                </a:lnTo>
                <a:lnTo>
                  <a:pt x="38237" y="54730"/>
                </a:lnTo>
                <a:lnTo>
                  <a:pt x="38160" y="54807"/>
                </a:lnTo>
                <a:lnTo>
                  <a:pt x="38160" y="54807"/>
                </a:lnTo>
                <a:cubicBezTo>
                  <a:pt x="38182" y="54769"/>
                  <a:pt x="38202" y="54736"/>
                  <a:pt x="38218" y="54710"/>
                </a:cubicBezTo>
                <a:lnTo>
                  <a:pt x="38237" y="54730"/>
                </a:lnTo>
                <a:lnTo>
                  <a:pt x="38237" y="54730"/>
                </a:lnTo>
                <a:lnTo>
                  <a:pt x="44410" y="48595"/>
                </a:lnTo>
                <a:close/>
                <a:moveTo>
                  <a:pt x="38943" y="54874"/>
                </a:moveTo>
                <a:cubicBezTo>
                  <a:pt x="38935" y="54914"/>
                  <a:pt x="38928" y="54950"/>
                  <a:pt x="38923" y="54981"/>
                </a:cubicBezTo>
                <a:cubicBezTo>
                  <a:pt x="38915" y="54964"/>
                  <a:pt x="38905" y="54945"/>
                  <a:pt x="38895" y="54923"/>
                </a:cubicBezTo>
                <a:lnTo>
                  <a:pt x="38895" y="54923"/>
                </a:lnTo>
                <a:cubicBezTo>
                  <a:pt x="38911" y="54907"/>
                  <a:pt x="38927" y="54891"/>
                  <a:pt x="38943" y="54874"/>
                </a:cubicBezTo>
                <a:close/>
                <a:moveTo>
                  <a:pt x="32413" y="55225"/>
                </a:moveTo>
                <a:lnTo>
                  <a:pt x="32371" y="55247"/>
                </a:lnTo>
                <a:lnTo>
                  <a:pt x="32371" y="55247"/>
                </a:lnTo>
                <a:lnTo>
                  <a:pt x="32369" y="55248"/>
                </a:lnTo>
                <a:lnTo>
                  <a:pt x="32369" y="55248"/>
                </a:lnTo>
                <a:lnTo>
                  <a:pt x="32413" y="55225"/>
                </a:lnTo>
                <a:close/>
                <a:moveTo>
                  <a:pt x="32587" y="55103"/>
                </a:moveTo>
                <a:cubicBezTo>
                  <a:pt x="32519" y="55109"/>
                  <a:pt x="32456" y="55146"/>
                  <a:pt x="32413" y="55225"/>
                </a:cubicBezTo>
                <a:cubicBezTo>
                  <a:pt x="32415" y="55236"/>
                  <a:pt x="32416" y="55246"/>
                  <a:pt x="32418" y="55257"/>
                </a:cubicBezTo>
                <a:lnTo>
                  <a:pt x="32418" y="55257"/>
                </a:lnTo>
                <a:lnTo>
                  <a:pt x="32587" y="55103"/>
                </a:lnTo>
                <a:close/>
                <a:moveTo>
                  <a:pt x="31613" y="55654"/>
                </a:moveTo>
                <a:lnTo>
                  <a:pt x="31598" y="55680"/>
                </a:lnTo>
                <a:lnTo>
                  <a:pt x="31598" y="55680"/>
                </a:lnTo>
                <a:cubicBezTo>
                  <a:pt x="31607" y="55673"/>
                  <a:pt x="31617" y="55666"/>
                  <a:pt x="31627" y="55659"/>
                </a:cubicBezTo>
                <a:cubicBezTo>
                  <a:pt x="31622" y="55657"/>
                  <a:pt x="31618" y="55656"/>
                  <a:pt x="31613" y="55654"/>
                </a:cubicBezTo>
                <a:close/>
                <a:moveTo>
                  <a:pt x="40018" y="54169"/>
                </a:moveTo>
                <a:cubicBezTo>
                  <a:pt x="39997" y="54241"/>
                  <a:pt x="39975" y="54312"/>
                  <a:pt x="39954" y="54384"/>
                </a:cubicBezTo>
                <a:lnTo>
                  <a:pt x="39871" y="54307"/>
                </a:lnTo>
                <a:lnTo>
                  <a:pt x="39871" y="54307"/>
                </a:lnTo>
                <a:lnTo>
                  <a:pt x="39513" y="54642"/>
                </a:lnTo>
                <a:lnTo>
                  <a:pt x="39513" y="54642"/>
                </a:lnTo>
                <a:lnTo>
                  <a:pt x="39547" y="54682"/>
                </a:lnTo>
                <a:lnTo>
                  <a:pt x="39503" y="54651"/>
                </a:lnTo>
                <a:lnTo>
                  <a:pt x="39503" y="54651"/>
                </a:lnTo>
                <a:lnTo>
                  <a:pt x="38019" y="56040"/>
                </a:lnTo>
                <a:lnTo>
                  <a:pt x="38019" y="56040"/>
                </a:lnTo>
                <a:cubicBezTo>
                  <a:pt x="38516" y="55531"/>
                  <a:pt x="38983" y="55049"/>
                  <a:pt x="39423" y="54593"/>
                </a:cubicBezTo>
                <a:lnTo>
                  <a:pt x="39423" y="54593"/>
                </a:lnTo>
                <a:lnTo>
                  <a:pt x="39503" y="54651"/>
                </a:lnTo>
                <a:lnTo>
                  <a:pt x="39503" y="54651"/>
                </a:lnTo>
                <a:lnTo>
                  <a:pt x="39513" y="54642"/>
                </a:lnTo>
                <a:lnTo>
                  <a:pt x="39513" y="54642"/>
                </a:lnTo>
                <a:lnTo>
                  <a:pt x="39450" y="54565"/>
                </a:lnTo>
                <a:lnTo>
                  <a:pt x="39450" y="54565"/>
                </a:lnTo>
                <a:cubicBezTo>
                  <a:pt x="39441" y="54575"/>
                  <a:pt x="39432" y="54584"/>
                  <a:pt x="39423" y="54593"/>
                </a:cubicBezTo>
                <a:lnTo>
                  <a:pt x="39423" y="54593"/>
                </a:lnTo>
                <a:lnTo>
                  <a:pt x="39305" y="54508"/>
                </a:lnTo>
                <a:lnTo>
                  <a:pt x="39305" y="54508"/>
                </a:lnTo>
                <a:cubicBezTo>
                  <a:pt x="39323" y="54490"/>
                  <a:pt x="39341" y="54472"/>
                  <a:pt x="39358" y="54454"/>
                </a:cubicBezTo>
                <a:lnTo>
                  <a:pt x="39358" y="54454"/>
                </a:lnTo>
                <a:lnTo>
                  <a:pt x="39450" y="54565"/>
                </a:lnTo>
                <a:lnTo>
                  <a:pt x="39450" y="54565"/>
                </a:lnTo>
                <a:cubicBezTo>
                  <a:pt x="39562" y="54450"/>
                  <a:pt x="39672" y="54336"/>
                  <a:pt x="39780" y="54224"/>
                </a:cubicBezTo>
                <a:lnTo>
                  <a:pt x="39780" y="54224"/>
                </a:lnTo>
                <a:lnTo>
                  <a:pt x="39871" y="54307"/>
                </a:lnTo>
                <a:lnTo>
                  <a:pt x="39871" y="54307"/>
                </a:lnTo>
                <a:lnTo>
                  <a:pt x="40018" y="54169"/>
                </a:lnTo>
                <a:close/>
                <a:moveTo>
                  <a:pt x="53133" y="35174"/>
                </a:moveTo>
                <a:lnTo>
                  <a:pt x="38597" y="49610"/>
                </a:lnTo>
                <a:lnTo>
                  <a:pt x="32587" y="55103"/>
                </a:lnTo>
                <a:lnTo>
                  <a:pt x="32587" y="55103"/>
                </a:lnTo>
                <a:cubicBezTo>
                  <a:pt x="32595" y="55102"/>
                  <a:pt x="32602" y="55102"/>
                  <a:pt x="32610" y="55102"/>
                </a:cubicBezTo>
                <a:cubicBezTo>
                  <a:pt x="32709" y="55102"/>
                  <a:pt x="32816" y="55161"/>
                  <a:pt x="32887" y="55244"/>
                </a:cubicBezTo>
                <a:lnTo>
                  <a:pt x="32887" y="55244"/>
                </a:lnTo>
                <a:cubicBezTo>
                  <a:pt x="32787" y="55339"/>
                  <a:pt x="32686" y="55434"/>
                  <a:pt x="32585" y="55529"/>
                </a:cubicBezTo>
                <a:lnTo>
                  <a:pt x="32585" y="55529"/>
                </a:lnTo>
                <a:cubicBezTo>
                  <a:pt x="32500" y="55461"/>
                  <a:pt x="32440" y="55363"/>
                  <a:pt x="32418" y="55257"/>
                </a:cubicBezTo>
                <a:lnTo>
                  <a:pt x="32418" y="55257"/>
                </a:lnTo>
                <a:lnTo>
                  <a:pt x="31355" y="56228"/>
                </a:lnTo>
                <a:lnTo>
                  <a:pt x="32369" y="55248"/>
                </a:lnTo>
                <a:lnTo>
                  <a:pt x="32369" y="55248"/>
                </a:lnTo>
                <a:lnTo>
                  <a:pt x="32006" y="55442"/>
                </a:lnTo>
                <a:lnTo>
                  <a:pt x="31301" y="56174"/>
                </a:lnTo>
                <a:lnTo>
                  <a:pt x="31598" y="55680"/>
                </a:lnTo>
                <a:lnTo>
                  <a:pt x="31598" y="55680"/>
                </a:lnTo>
                <a:cubicBezTo>
                  <a:pt x="31424" y="55804"/>
                  <a:pt x="31240" y="55909"/>
                  <a:pt x="31049" y="55990"/>
                </a:cubicBezTo>
                <a:lnTo>
                  <a:pt x="31049" y="55990"/>
                </a:lnTo>
                <a:cubicBezTo>
                  <a:pt x="31175" y="55866"/>
                  <a:pt x="31301" y="55743"/>
                  <a:pt x="31426" y="55621"/>
                </a:cubicBezTo>
                <a:lnTo>
                  <a:pt x="31426" y="55621"/>
                </a:lnTo>
                <a:cubicBezTo>
                  <a:pt x="31485" y="55623"/>
                  <a:pt x="31547" y="55634"/>
                  <a:pt x="31613" y="55654"/>
                </a:cubicBezTo>
                <a:lnTo>
                  <a:pt x="31613" y="55654"/>
                </a:lnTo>
                <a:lnTo>
                  <a:pt x="31627" y="55632"/>
                </a:lnTo>
                <a:lnTo>
                  <a:pt x="32371" y="55247"/>
                </a:lnTo>
                <a:lnTo>
                  <a:pt x="32371" y="55247"/>
                </a:lnTo>
                <a:lnTo>
                  <a:pt x="53133" y="35174"/>
                </a:lnTo>
                <a:close/>
                <a:moveTo>
                  <a:pt x="29916" y="56203"/>
                </a:moveTo>
                <a:cubicBezTo>
                  <a:pt x="30024" y="56203"/>
                  <a:pt x="30118" y="56249"/>
                  <a:pt x="30162" y="56364"/>
                </a:cubicBezTo>
                <a:cubicBezTo>
                  <a:pt x="30108" y="56562"/>
                  <a:pt x="29840" y="56712"/>
                  <a:pt x="29618" y="56712"/>
                </a:cubicBezTo>
                <a:cubicBezTo>
                  <a:pt x="29505" y="56712"/>
                  <a:pt x="29403" y="56673"/>
                  <a:pt x="29348" y="56581"/>
                </a:cubicBezTo>
                <a:lnTo>
                  <a:pt x="28480" y="57368"/>
                </a:lnTo>
                <a:lnTo>
                  <a:pt x="28182" y="57069"/>
                </a:lnTo>
                <a:lnTo>
                  <a:pt x="27612" y="57151"/>
                </a:lnTo>
                <a:lnTo>
                  <a:pt x="29348" y="56581"/>
                </a:lnTo>
                <a:cubicBezTo>
                  <a:pt x="29403" y="56398"/>
                  <a:pt x="29692" y="56203"/>
                  <a:pt x="29916" y="56203"/>
                </a:cubicBezTo>
                <a:close/>
                <a:moveTo>
                  <a:pt x="17015" y="57022"/>
                </a:moveTo>
                <a:cubicBezTo>
                  <a:pt x="17158" y="57022"/>
                  <a:pt x="17305" y="57106"/>
                  <a:pt x="17305" y="57259"/>
                </a:cubicBezTo>
                <a:cubicBezTo>
                  <a:pt x="17282" y="57375"/>
                  <a:pt x="17180" y="57426"/>
                  <a:pt x="17070" y="57426"/>
                </a:cubicBezTo>
                <a:cubicBezTo>
                  <a:pt x="16923" y="57426"/>
                  <a:pt x="16763" y="57333"/>
                  <a:pt x="16763" y="57178"/>
                </a:cubicBezTo>
                <a:cubicBezTo>
                  <a:pt x="16798" y="57072"/>
                  <a:pt x="16905" y="57022"/>
                  <a:pt x="17015" y="57022"/>
                </a:cubicBezTo>
                <a:close/>
                <a:moveTo>
                  <a:pt x="30270" y="58100"/>
                </a:moveTo>
                <a:lnTo>
                  <a:pt x="30598" y="58373"/>
                </a:lnTo>
                <a:lnTo>
                  <a:pt x="30598" y="58373"/>
                </a:lnTo>
                <a:cubicBezTo>
                  <a:pt x="30579" y="58418"/>
                  <a:pt x="30560" y="58463"/>
                  <a:pt x="30542" y="58507"/>
                </a:cubicBezTo>
                <a:lnTo>
                  <a:pt x="30318" y="58507"/>
                </a:lnTo>
                <a:cubicBezTo>
                  <a:pt x="30302" y="58357"/>
                  <a:pt x="30286" y="58196"/>
                  <a:pt x="30270" y="58100"/>
                </a:cubicBezTo>
                <a:close/>
                <a:moveTo>
                  <a:pt x="26771" y="57585"/>
                </a:moveTo>
                <a:lnTo>
                  <a:pt x="26175" y="58019"/>
                </a:lnTo>
                <a:lnTo>
                  <a:pt x="26365" y="58344"/>
                </a:lnTo>
                <a:lnTo>
                  <a:pt x="25958" y="58371"/>
                </a:lnTo>
                <a:lnTo>
                  <a:pt x="26148" y="58019"/>
                </a:lnTo>
                <a:lnTo>
                  <a:pt x="26148" y="58019"/>
                </a:lnTo>
                <a:cubicBezTo>
                  <a:pt x="25903" y="58100"/>
                  <a:pt x="25551" y="58073"/>
                  <a:pt x="25361" y="58290"/>
                </a:cubicBezTo>
                <a:lnTo>
                  <a:pt x="25497" y="58615"/>
                </a:lnTo>
                <a:lnTo>
                  <a:pt x="24873" y="58724"/>
                </a:lnTo>
                <a:cubicBezTo>
                  <a:pt x="25225" y="57991"/>
                  <a:pt x="26012" y="57693"/>
                  <a:pt x="26771" y="57585"/>
                </a:cubicBezTo>
                <a:close/>
                <a:moveTo>
                  <a:pt x="24213" y="58405"/>
                </a:moveTo>
                <a:cubicBezTo>
                  <a:pt x="24297" y="58405"/>
                  <a:pt x="24382" y="58420"/>
                  <a:pt x="24466" y="58453"/>
                </a:cubicBezTo>
                <a:cubicBezTo>
                  <a:pt x="24086" y="58642"/>
                  <a:pt x="23679" y="58859"/>
                  <a:pt x="23489" y="59266"/>
                </a:cubicBezTo>
                <a:cubicBezTo>
                  <a:pt x="23462" y="59185"/>
                  <a:pt x="23381" y="59022"/>
                  <a:pt x="23354" y="58941"/>
                </a:cubicBezTo>
                <a:cubicBezTo>
                  <a:pt x="23083" y="58995"/>
                  <a:pt x="22811" y="59022"/>
                  <a:pt x="22540" y="59076"/>
                </a:cubicBezTo>
                <a:cubicBezTo>
                  <a:pt x="22791" y="58972"/>
                  <a:pt x="23042" y="58771"/>
                  <a:pt x="23317" y="58771"/>
                </a:cubicBezTo>
                <a:cubicBezTo>
                  <a:pt x="23399" y="58771"/>
                  <a:pt x="23484" y="58789"/>
                  <a:pt x="23571" y="58832"/>
                </a:cubicBezTo>
                <a:cubicBezTo>
                  <a:pt x="23695" y="58563"/>
                  <a:pt x="23945" y="58405"/>
                  <a:pt x="24213" y="58405"/>
                </a:cubicBezTo>
                <a:close/>
                <a:moveTo>
                  <a:pt x="1790" y="53923"/>
                </a:moveTo>
                <a:lnTo>
                  <a:pt x="2984" y="59700"/>
                </a:lnTo>
                <a:lnTo>
                  <a:pt x="2713" y="58751"/>
                </a:lnTo>
                <a:lnTo>
                  <a:pt x="1790" y="53923"/>
                </a:lnTo>
                <a:close/>
                <a:moveTo>
                  <a:pt x="22174" y="59327"/>
                </a:moveTo>
                <a:cubicBezTo>
                  <a:pt x="22281" y="59327"/>
                  <a:pt x="22388" y="59377"/>
                  <a:pt x="22459" y="59483"/>
                </a:cubicBezTo>
                <a:cubicBezTo>
                  <a:pt x="22427" y="59625"/>
                  <a:pt x="22258" y="59712"/>
                  <a:pt x="22101" y="59712"/>
                </a:cubicBezTo>
                <a:cubicBezTo>
                  <a:pt x="21988" y="59712"/>
                  <a:pt x="21880" y="59667"/>
                  <a:pt x="21835" y="59565"/>
                </a:cubicBezTo>
                <a:cubicBezTo>
                  <a:pt x="21896" y="59411"/>
                  <a:pt x="22035" y="59327"/>
                  <a:pt x="22174" y="59327"/>
                </a:cubicBezTo>
                <a:close/>
                <a:moveTo>
                  <a:pt x="26392" y="55605"/>
                </a:moveTo>
                <a:lnTo>
                  <a:pt x="26392" y="55605"/>
                </a:lnTo>
                <a:cubicBezTo>
                  <a:pt x="25578" y="55957"/>
                  <a:pt x="24764" y="56310"/>
                  <a:pt x="23951" y="56690"/>
                </a:cubicBezTo>
                <a:lnTo>
                  <a:pt x="23571" y="56608"/>
                </a:lnTo>
                <a:cubicBezTo>
                  <a:pt x="19746" y="58019"/>
                  <a:pt x="15732" y="58941"/>
                  <a:pt x="11663" y="59293"/>
                </a:cubicBezTo>
                <a:cubicBezTo>
                  <a:pt x="9716" y="59558"/>
                  <a:pt x="7624" y="60007"/>
                  <a:pt x="5590" y="60007"/>
                </a:cubicBezTo>
                <a:cubicBezTo>
                  <a:pt x="4705" y="60007"/>
                  <a:pt x="3831" y="59922"/>
                  <a:pt x="2984" y="59700"/>
                </a:cubicBezTo>
                <a:lnTo>
                  <a:pt x="2984" y="59700"/>
                </a:lnTo>
                <a:cubicBezTo>
                  <a:pt x="3349" y="59708"/>
                  <a:pt x="3714" y="59711"/>
                  <a:pt x="4079" y="59711"/>
                </a:cubicBezTo>
                <a:cubicBezTo>
                  <a:pt x="11662" y="59711"/>
                  <a:pt x="19249" y="58115"/>
                  <a:pt x="26392" y="55605"/>
                </a:cubicBezTo>
                <a:close/>
                <a:moveTo>
                  <a:pt x="29568" y="60431"/>
                </a:moveTo>
                <a:lnTo>
                  <a:pt x="29419" y="60576"/>
                </a:lnTo>
                <a:lnTo>
                  <a:pt x="29419" y="60576"/>
                </a:lnTo>
                <a:cubicBezTo>
                  <a:pt x="29500" y="60551"/>
                  <a:pt x="29578" y="60524"/>
                  <a:pt x="29647" y="60487"/>
                </a:cubicBezTo>
                <a:cubicBezTo>
                  <a:pt x="29618" y="60468"/>
                  <a:pt x="29592" y="60449"/>
                  <a:pt x="29568" y="60431"/>
                </a:cubicBezTo>
                <a:close/>
                <a:moveTo>
                  <a:pt x="21265" y="59293"/>
                </a:moveTo>
                <a:lnTo>
                  <a:pt x="20641" y="59727"/>
                </a:lnTo>
                <a:lnTo>
                  <a:pt x="20858" y="60026"/>
                </a:lnTo>
                <a:cubicBezTo>
                  <a:pt x="20235" y="60161"/>
                  <a:pt x="19611" y="60297"/>
                  <a:pt x="18987" y="60487"/>
                </a:cubicBezTo>
                <a:lnTo>
                  <a:pt x="18851" y="60161"/>
                </a:lnTo>
                <a:lnTo>
                  <a:pt x="18363" y="60351"/>
                </a:lnTo>
                <a:lnTo>
                  <a:pt x="18689" y="60622"/>
                </a:lnTo>
                <a:cubicBezTo>
                  <a:pt x="18119" y="60758"/>
                  <a:pt x="17549" y="60839"/>
                  <a:pt x="17007" y="60948"/>
                </a:cubicBezTo>
                <a:lnTo>
                  <a:pt x="17414" y="60541"/>
                </a:lnTo>
                <a:lnTo>
                  <a:pt x="17007" y="60216"/>
                </a:lnTo>
                <a:cubicBezTo>
                  <a:pt x="18444" y="59999"/>
                  <a:pt x="19855" y="59673"/>
                  <a:pt x="21265" y="59293"/>
                </a:cubicBezTo>
                <a:close/>
                <a:moveTo>
                  <a:pt x="28996" y="60378"/>
                </a:moveTo>
                <a:cubicBezTo>
                  <a:pt x="28727" y="60796"/>
                  <a:pt x="28450" y="61214"/>
                  <a:pt x="28161" y="61623"/>
                </a:cubicBezTo>
                <a:lnTo>
                  <a:pt x="28161" y="61623"/>
                </a:lnTo>
                <a:lnTo>
                  <a:pt x="28782" y="61015"/>
                </a:lnTo>
                <a:lnTo>
                  <a:pt x="28782" y="61015"/>
                </a:lnTo>
                <a:cubicBezTo>
                  <a:pt x="28781" y="61019"/>
                  <a:pt x="28780" y="61024"/>
                  <a:pt x="28779" y="61029"/>
                </a:cubicBezTo>
                <a:lnTo>
                  <a:pt x="28872" y="61108"/>
                </a:lnTo>
                <a:lnTo>
                  <a:pt x="29419" y="60576"/>
                </a:lnTo>
                <a:lnTo>
                  <a:pt x="29419" y="60576"/>
                </a:lnTo>
                <a:cubicBezTo>
                  <a:pt x="29327" y="60605"/>
                  <a:pt x="29230" y="60630"/>
                  <a:pt x="29141" y="60663"/>
                </a:cubicBezTo>
                <a:lnTo>
                  <a:pt x="29141" y="60663"/>
                </a:lnTo>
                <a:lnTo>
                  <a:pt x="28782" y="61015"/>
                </a:lnTo>
                <a:lnTo>
                  <a:pt x="28782" y="61015"/>
                </a:lnTo>
                <a:cubicBezTo>
                  <a:pt x="28827" y="60818"/>
                  <a:pt x="28971" y="60726"/>
                  <a:pt x="29141" y="60663"/>
                </a:cubicBezTo>
                <a:lnTo>
                  <a:pt x="29141" y="60663"/>
                </a:lnTo>
                <a:lnTo>
                  <a:pt x="29348" y="60460"/>
                </a:lnTo>
                <a:lnTo>
                  <a:pt x="28996" y="60378"/>
                </a:lnTo>
                <a:close/>
                <a:moveTo>
                  <a:pt x="15285" y="60569"/>
                </a:moveTo>
                <a:cubicBezTo>
                  <a:pt x="15461" y="60569"/>
                  <a:pt x="15631" y="60613"/>
                  <a:pt x="15786" y="60758"/>
                </a:cubicBezTo>
                <a:lnTo>
                  <a:pt x="15135" y="60921"/>
                </a:lnTo>
                <a:lnTo>
                  <a:pt x="15596" y="61192"/>
                </a:lnTo>
                <a:cubicBezTo>
                  <a:pt x="14593" y="61518"/>
                  <a:pt x="13535" y="61463"/>
                  <a:pt x="12531" y="61762"/>
                </a:cubicBezTo>
                <a:lnTo>
                  <a:pt x="12179" y="61273"/>
                </a:lnTo>
                <a:lnTo>
                  <a:pt x="12287" y="61735"/>
                </a:lnTo>
                <a:lnTo>
                  <a:pt x="11067" y="61870"/>
                </a:lnTo>
                <a:lnTo>
                  <a:pt x="10877" y="62196"/>
                </a:lnTo>
                <a:cubicBezTo>
                  <a:pt x="10551" y="62114"/>
                  <a:pt x="10172" y="62060"/>
                  <a:pt x="9819" y="62033"/>
                </a:cubicBezTo>
                <a:cubicBezTo>
                  <a:pt x="9738" y="61789"/>
                  <a:pt x="9629" y="61545"/>
                  <a:pt x="9521" y="61301"/>
                </a:cubicBezTo>
                <a:lnTo>
                  <a:pt x="9494" y="61273"/>
                </a:lnTo>
                <a:cubicBezTo>
                  <a:pt x="11071" y="61172"/>
                  <a:pt x="12601" y="60807"/>
                  <a:pt x="14150" y="60807"/>
                </a:cubicBezTo>
                <a:cubicBezTo>
                  <a:pt x="14252" y="60807"/>
                  <a:pt x="14355" y="60809"/>
                  <a:pt x="14457" y="60812"/>
                </a:cubicBezTo>
                <a:lnTo>
                  <a:pt x="13915" y="61273"/>
                </a:lnTo>
                <a:lnTo>
                  <a:pt x="14484" y="61111"/>
                </a:lnTo>
                <a:cubicBezTo>
                  <a:pt x="14484" y="61002"/>
                  <a:pt x="14511" y="60785"/>
                  <a:pt x="14511" y="60677"/>
                </a:cubicBezTo>
                <a:cubicBezTo>
                  <a:pt x="14767" y="60661"/>
                  <a:pt x="15033" y="60569"/>
                  <a:pt x="15285" y="60569"/>
                </a:cubicBezTo>
                <a:close/>
                <a:moveTo>
                  <a:pt x="8741" y="61322"/>
                </a:moveTo>
                <a:cubicBezTo>
                  <a:pt x="9372" y="61322"/>
                  <a:pt x="9760" y="61499"/>
                  <a:pt x="9494" y="62114"/>
                </a:cubicBezTo>
                <a:lnTo>
                  <a:pt x="8978" y="61707"/>
                </a:lnTo>
                <a:lnTo>
                  <a:pt x="9304" y="62141"/>
                </a:lnTo>
                <a:lnTo>
                  <a:pt x="9114" y="62250"/>
                </a:lnTo>
                <a:cubicBezTo>
                  <a:pt x="8987" y="62169"/>
                  <a:pt x="8837" y="62150"/>
                  <a:pt x="8682" y="62150"/>
                </a:cubicBezTo>
                <a:cubicBezTo>
                  <a:pt x="8558" y="62150"/>
                  <a:pt x="8432" y="62162"/>
                  <a:pt x="8313" y="62162"/>
                </a:cubicBezTo>
                <a:cubicBezTo>
                  <a:pt x="8135" y="62162"/>
                  <a:pt x="7975" y="62136"/>
                  <a:pt x="7866" y="62006"/>
                </a:cubicBezTo>
                <a:cubicBezTo>
                  <a:pt x="7840" y="61826"/>
                  <a:pt x="7760" y="61744"/>
                  <a:pt x="7677" y="61744"/>
                </a:cubicBezTo>
                <a:cubicBezTo>
                  <a:pt x="7584" y="61744"/>
                  <a:pt x="7488" y="61847"/>
                  <a:pt x="7459" y="62033"/>
                </a:cubicBezTo>
                <a:cubicBezTo>
                  <a:pt x="7316" y="62228"/>
                  <a:pt x="7099" y="62267"/>
                  <a:pt x="6863" y="62267"/>
                </a:cubicBezTo>
                <a:cubicBezTo>
                  <a:pt x="6704" y="62267"/>
                  <a:pt x="6536" y="62249"/>
                  <a:pt x="6377" y="62249"/>
                </a:cubicBezTo>
                <a:cubicBezTo>
                  <a:pt x="6281" y="62249"/>
                  <a:pt x="6188" y="62256"/>
                  <a:pt x="6103" y="62277"/>
                </a:cubicBezTo>
                <a:lnTo>
                  <a:pt x="6618" y="62738"/>
                </a:lnTo>
                <a:cubicBezTo>
                  <a:pt x="6212" y="62603"/>
                  <a:pt x="5967" y="62196"/>
                  <a:pt x="6022" y="61789"/>
                </a:cubicBezTo>
                <a:lnTo>
                  <a:pt x="6022" y="61789"/>
                </a:lnTo>
                <a:cubicBezTo>
                  <a:pt x="5723" y="61843"/>
                  <a:pt x="5425" y="61924"/>
                  <a:pt x="5154" y="61979"/>
                </a:cubicBezTo>
                <a:lnTo>
                  <a:pt x="5506" y="61599"/>
                </a:lnTo>
                <a:cubicBezTo>
                  <a:pt x="5595" y="61634"/>
                  <a:pt x="5719" y="61649"/>
                  <a:pt x="5869" y="61649"/>
                </a:cubicBezTo>
                <a:cubicBezTo>
                  <a:pt x="6582" y="61649"/>
                  <a:pt x="7885" y="61322"/>
                  <a:pt x="8741" y="61322"/>
                </a:cubicBezTo>
                <a:close/>
                <a:moveTo>
                  <a:pt x="28872" y="61108"/>
                </a:moveTo>
                <a:lnTo>
                  <a:pt x="27702" y="62246"/>
                </a:lnTo>
                <a:lnTo>
                  <a:pt x="27702" y="62246"/>
                </a:lnTo>
                <a:cubicBezTo>
                  <a:pt x="27610" y="62366"/>
                  <a:pt x="27517" y="62485"/>
                  <a:pt x="27422" y="62603"/>
                </a:cubicBezTo>
                <a:cubicBezTo>
                  <a:pt x="27504" y="62792"/>
                  <a:pt x="27585" y="62982"/>
                  <a:pt x="27667" y="63199"/>
                </a:cubicBezTo>
                <a:cubicBezTo>
                  <a:pt x="27598" y="62540"/>
                  <a:pt x="27721" y="62338"/>
                  <a:pt x="28210" y="62338"/>
                </a:cubicBezTo>
                <a:cubicBezTo>
                  <a:pt x="28304" y="62338"/>
                  <a:pt x="28412" y="62345"/>
                  <a:pt x="28535" y="62358"/>
                </a:cubicBezTo>
                <a:cubicBezTo>
                  <a:pt x="28724" y="62006"/>
                  <a:pt x="28914" y="61680"/>
                  <a:pt x="29131" y="61328"/>
                </a:cubicBezTo>
                <a:lnTo>
                  <a:pt x="28872" y="61108"/>
                </a:lnTo>
                <a:close/>
                <a:moveTo>
                  <a:pt x="64094" y="1"/>
                </a:moveTo>
                <a:cubicBezTo>
                  <a:pt x="63334" y="136"/>
                  <a:pt x="62656" y="516"/>
                  <a:pt x="62141" y="1059"/>
                </a:cubicBezTo>
                <a:cubicBezTo>
                  <a:pt x="62385" y="1086"/>
                  <a:pt x="62629" y="1167"/>
                  <a:pt x="62846" y="1276"/>
                </a:cubicBezTo>
                <a:cubicBezTo>
                  <a:pt x="62358" y="1764"/>
                  <a:pt x="61815" y="2171"/>
                  <a:pt x="61246" y="2496"/>
                </a:cubicBezTo>
                <a:cubicBezTo>
                  <a:pt x="61273" y="2279"/>
                  <a:pt x="61327" y="2035"/>
                  <a:pt x="61382" y="1818"/>
                </a:cubicBezTo>
                <a:lnTo>
                  <a:pt x="61571" y="2144"/>
                </a:lnTo>
                <a:cubicBezTo>
                  <a:pt x="61843" y="1899"/>
                  <a:pt x="62114" y="1682"/>
                  <a:pt x="62385" y="1465"/>
                </a:cubicBezTo>
                <a:lnTo>
                  <a:pt x="62060" y="1032"/>
                </a:lnTo>
                <a:cubicBezTo>
                  <a:pt x="57096" y="4042"/>
                  <a:pt x="55143" y="10145"/>
                  <a:pt x="51807" y="14648"/>
                </a:cubicBezTo>
                <a:cubicBezTo>
                  <a:pt x="48986" y="18364"/>
                  <a:pt x="46463" y="22351"/>
                  <a:pt x="42937" y="25470"/>
                </a:cubicBezTo>
                <a:cubicBezTo>
                  <a:pt x="39764" y="28833"/>
                  <a:pt x="36265" y="31898"/>
                  <a:pt x="32522" y="34611"/>
                </a:cubicBezTo>
                <a:cubicBezTo>
                  <a:pt x="31952" y="35045"/>
                  <a:pt x="31111" y="35343"/>
                  <a:pt x="31138" y="36157"/>
                </a:cubicBezTo>
                <a:lnTo>
                  <a:pt x="30894" y="35804"/>
                </a:lnTo>
                <a:cubicBezTo>
                  <a:pt x="26093" y="38734"/>
                  <a:pt x="21265" y="41907"/>
                  <a:pt x="15732" y="43290"/>
                </a:cubicBezTo>
                <a:cubicBezTo>
                  <a:pt x="12396" y="44267"/>
                  <a:pt x="8951" y="44755"/>
                  <a:pt x="5533" y="45189"/>
                </a:cubicBezTo>
                <a:cubicBezTo>
                  <a:pt x="3635" y="45569"/>
                  <a:pt x="1492" y="45542"/>
                  <a:pt x="27" y="47006"/>
                </a:cubicBezTo>
                <a:lnTo>
                  <a:pt x="434" y="47142"/>
                </a:lnTo>
                <a:cubicBezTo>
                  <a:pt x="271" y="47495"/>
                  <a:pt x="0" y="47874"/>
                  <a:pt x="271" y="48227"/>
                </a:cubicBezTo>
                <a:cubicBezTo>
                  <a:pt x="488" y="48797"/>
                  <a:pt x="27" y="49339"/>
                  <a:pt x="217" y="49963"/>
                </a:cubicBezTo>
                <a:cubicBezTo>
                  <a:pt x="488" y="49176"/>
                  <a:pt x="678" y="48335"/>
                  <a:pt x="1682" y="48335"/>
                </a:cubicBezTo>
                <a:cubicBezTo>
                  <a:pt x="1465" y="48905"/>
                  <a:pt x="1329" y="49502"/>
                  <a:pt x="1275" y="50098"/>
                </a:cubicBezTo>
                <a:cubicBezTo>
                  <a:pt x="705" y="50098"/>
                  <a:pt x="651" y="50587"/>
                  <a:pt x="651" y="51021"/>
                </a:cubicBezTo>
                <a:lnTo>
                  <a:pt x="353" y="51455"/>
                </a:lnTo>
                <a:cubicBezTo>
                  <a:pt x="516" y="51590"/>
                  <a:pt x="678" y="51699"/>
                  <a:pt x="841" y="51834"/>
                </a:cubicBezTo>
                <a:cubicBezTo>
                  <a:pt x="760" y="52160"/>
                  <a:pt x="678" y="52485"/>
                  <a:pt x="570" y="52784"/>
                </a:cubicBezTo>
                <a:cubicBezTo>
                  <a:pt x="760" y="53299"/>
                  <a:pt x="1194" y="53625"/>
                  <a:pt x="1438" y="54113"/>
                </a:cubicBezTo>
                <a:lnTo>
                  <a:pt x="1085" y="54330"/>
                </a:lnTo>
                <a:lnTo>
                  <a:pt x="1329" y="54601"/>
                </a:lnTo>
                <a:cubicBezTo>
                  <a:pt x="678" y="55496"/>
                  <a:pt x="1329" y="56771"/>
                  <a:pt x="1817" y="57639"/>
                </a:cubicBezTo>
                <a:cubicBezTo>
                  <a:pt x="1817" y="57991"/>
                  <a:pt x="2007" y="58290"/>
                  <a:pt x="2279" y="58507"/>
                </a:cubicBezTo>
                <a:lnTo>
                  <a:pt x="1845" y="58832"/>
                </a:lnTo>
                <a:cubicBezTo>
                  <a:pt x="1926" y="59321"/>
                  <a:pt x="1899" y="59809"/>
                  <a:pt x="1790" y="60270"/>
                </a:cubicBezTo>
                <a:lnTo>
                  <a:pt x="2468" y="60216"/>
                </a:lnTo>
                <a:lnTo>
                  <a:pt x="1953" y="60758"/>
                </a:lnTo>
                <a:cubicBezTo>
                  <a:pt x="1980" y="60948"/>
                  <a:pt x="2007" y="61111"/>
                  <a:pt x="2062" y="61273"/>
                </a:cubicBezTo>
                <a:lnTo>
                  <a:pt x="2143" y="60731"/>
                </a:lnTo>
                <a:lnTo>
                  <a:pt x="2767" y="61273"/>
                </a:lnTo>
                <a:lnTo>
                  <a:pt x="3391" y="60704"/>
                </a:lnTo>
                <a:lnTo>
                  <a:pt x="3933" y="61138"/>
                </a:lnTo>
                <a:cubicBezTo>
                  <a:pt x="3608" y="61111"/>
                  <a:pt x="3309" y="61111"/>
                  <a:pt x="3011" y="61111"/>
                </a:cubicBezTo>
                <a:cubicBezTo>
                  <a:pt x="3147" y="61246"/>
                  <a:pt x="3391" y="61518"/>
                  <a:pt x="3526" y="61626"/>
                </a:cubicBezTo>
                <a:cubicBezTo>
                  <a:pt x="3709" y="61558"/>
                  <a:pt x="3882" y="61526"/>
                  <a:pt x="4045" y="61526"/>
                </a:cubicBezTo>
                <a:cubicBezTo>
                  <a:pt x="4533" y="61526"/>
                  <a:pt x="4930" y="61816"/>
                  <a:pt x="5235" y="62304"/>
                </a:cubicBezTo>
                <a:cubicBezTo>
                  <a:pt x="5054" y="62286"/>
                  <a:pt x="4876" y="62277"/>
                  <a:pt x="4700" y="62277"/>
                </a:cubicBezTo>
                <a:cubicBezTo>
                  <a:pt x="4346" y="62277"/>
                  <a:pt x="3996" y="62313"/>
                  <a:pt x="3635" y="62386"/>
                </a:cubicBezTo>
                <a:cubicBezTo>
                  <a:pt x="3336" y="61979"/>
                  <a:pt x="2848" y="61816"/>
                  <a:pt x="2414" y="61572"/>
                </a:cubicBezTo>
                <a:lnTo>
                  <a:pt x="2414" y="61572"/>
                </a:lnTo>
                <a:cubicBezTo>
                  <a:pt x="2279" y="62114"/>
                  <a:pt x="2550" y="62494"/>
                  <a:pt x="2902" y="62874"/>
                </a:cubicBezTo>
                <a:cubicBezTo>
                  <a:pt x="2970" y="62851"/>
                  <a:pt x="3038" y="62840"/>
                  <a:pt x="3104" y="62840"/>
                </a:cubicBezTo>
                <a:cubicBezTo>
                  <a:pt x="3354" y="62840"/>
                  <a:pt x="3576" y="62996"/>
                  <a:pt x="3662" y="63254"/>
                </a:cubicBezTo>
                <a:lnTo>
                  <a:pt x="4204" y="63226"/>
                </a:lnTo>
                <a:cubicBezTo>
                  <a:pt x="4379" y="63323"/>
                  <a:pt x="4595" y="63614"/>
                  <a:pt x="4803" y="63614"/>
                </a:cubicBezTo>
                <a:cubicBezTo>
                  <a:pt x="4886" y="63614"/>
                  <a:pt x="4968" y="63567"/>
                  <a:pt x="5045" y="63443"/>
                </a:cubicBezTo>
                <a:cubicBezTo>
                  <a:pt x="5289" y="63525"/>
                  <a:pt x="5506" y="63579"/>
                  <a:pt x="5750" y="63660"/>
                </a:cubicBezTo>
                <a:lnTo>
                  <a:pt x="6266" y="63226"/>
                </a:lnTo>
                <a:lnTo>
                  <a:pt x="6835" y="63470"/>
                </a:lnTo>
                <a:lnTo>
                  <a:pt x="6971" y="63254"/>
                </a:lnTo>
                <a:lnTo>
                  <a:pt x="7134" y="63470"/>
                </a:lnTo>
                <a:cubicBezTo>
                  <a:pt x="7239" y="63342"/>
                  <a:pt x="7339" y="63279"/>
                  <a:pt x="7429" y="63279"/>
                </a:cubicBezTo>
                <a:cubicBezTo>
                  <a:pt x="7550" y="63279"/>
                  <a:pt x="7653" y="63390"/>
                  <a:pt x="7730" y="63606"/>
                </a:cubicBezTo>
                <a:lnTo>
                  <a:pt x="8056" y="63118"/>
                </a:lnTo>
                <a:cubicBezTo>
                  <a:pt x="8124" y="63113"/>
                  <a:pt x="8192" y="63111"/>
                  <a:pt x="8259" y="63111"/>
                </a:cubicBezTo>
                <a:cubicBezTo>
                  <a:pt x="8598" y="63111"/>
                  <a:pt x="8933" y="63168"/>
                  <a:pt x="9249" y="63281"/>
                </a:cubicBezTo>
                <a:cubicBezTo>
                  <a:pt x="9525" y="63005"/>
                  <a:pt x="9868" y="62945"/>
                  <a:pt x="10225" y="62945"/>
                </a:cubicBezTo>
                <a:cubicBezTo>
                  <a:pt x="10324" y="62945"/>
                  <a:pt x="10424" y="62949"/>
                  <a:pt x="10524" y="62955"/>
                </a:cubicBezTo>
                <a:lnTo>
                  <a:pt x="10524" y="63470"/>
                </a:lnTo>
                <a:cubicBezTo>
                  <a:pt x="10551" y="63281"/>
                  <a:pt x="10578" y="63091"/>
                  <a:pt x="10606" y="62901"/>
                </a:cubicBezTo>
                <a:cubicBezTo>
                  <a:pt x="10758" y="62876"/>
                  <a:pt x="10910" y="62855"/>
                  <a:pt x="11057" y="62855"/>
                </a:cubicBezTo>
                <a:cubicBezTo>
                  <a:pt x="11380" y="62855"/>
                  <a:pt x="11675" y="62953"/>
                  <a:pt x="11880" y="63308"/>
                </a:cubicBezTo>
                <a:cubicBezTo>
                  <a:pt x="11799" y="63118"/>
                  <a:pt x="11718" y="62928"/>
                  <a:pt x="11636" y="62738"/>
                </a:cubicBezTo>
                <a:cubicBezTo>
                  <a:pt x="12423" y="62684"/>
                  <a:pt x="13210" y="62575"/>
                  <a:pt x="13996" y="62494"/>
                </a:cubicBezTo>
                <a:cubicBezTo>
                  <a:pt x="14105" y="62630"/>
                  <a:pt x="14267" y="62901"/>
                  <a:pt x="14376" y="63037"/>
                </a:cubicBezTo>
                <a:cubicBezTo>
                  <a:pt x="14349" y="62874"/>
                  <a:pt x="14349" y="62521"/>
                  <a:pt x="14349" y="62358"/>
                </a:cubicBezTo>
                <a:lnTo>
                  <a:pt x="14349" y="62358"/>
                </a:lnTo>
                <a:lnTo>
                  <a:pt x="14945" y="62847"/>
                </a:lnTo>
                <a:cubicBezTo>
                  <a:pt x="14973" y="62711"/>
                  <a:pt x="15000" y="62494"/>
                  <a:pt x="15027" y="62386"/>
                </a:cubicBezTo>
                <a:lnTo>
                  <a:pt x="15461" y="62711"/>
                </a:lnTo>
                <a:lnTo>
                  <a:pt x="15461" y="62331"/>
                </a:lnTo>
                <a:cubicBezTo>
                  <a:pt x="16085" y="62196"/>
                  <a:pt x="16681" y="62114"/>
                  <a:pt x="17305" y="62060"/>
                </a:cubicBezTo>
                <a:cubicBezTo>
                  <a:pt x="17489" y="61910"/>
                  <a:pt x="17724" y="61831"/>
                  <a:pt x="17960" y="61831"/>
                </a:cubicBezTo>
                <a:cubicBezTo>
                  <a:pt x="18107" y="61831"/>
                  <a:pt x="18255" y="61862"/>
                  <a:pt x="18390" y="61924"/>
                </a:cubicBezTo>
                <a:lnTo>
                  <a:pt x="18851" y="61626"/>
                </a:lnTo>
                <a:lnTo>
                  <a:pt x="19312" y="62196"/>
                </a:lnTo>
                <a:lnTo>
                  <a:pt x="19394" y="61518"/>
                </a:lnTo>
                <a:lnTo>
                  <a:pt x="19584" y="61735"/>
                </a:lnTo>
                <a:cubicBezTo>
                  <a:pt x="19686" y="61640"/>
                  <a:pt x="19787" y="61605"/>
                  <a:pt x="19886" y="61605"/>
                </a:cubicBezTo>
                <a:cubicBezTo>
                  <a:pt x="20128" y="61605"/>
                  <a:pt x="20364" y="61813"/>
                  <a:pt x="20614" y="61870"/>
                </a:cubicBezTo>
                <a:cubicBezTo>
                  <a:pt x="20533" y="61626"/>
                  <a:pt x="20479" y="61382"/>
                  <a:pt x="20424" y="61111"/>
                </a:cubicBezTo>
                <a:lnTo>
                  <a:pt x="20424" y="61111"/>
                </a:lnTo>
                <a:lnTo>
                  <a:pt x="20641" y="61165"/>
                </a:lnTo>
                <a:cubicBezTo>
                  <a:pt x="20858" y="61355"/>
                  <a:pt x="21130" y="61490"/>
                  <a:pt x="21428" y="61518"/>
                </a:cubicBezTo>
                <a:cubicBezTo>
                  <a:pt x="21374" y="61382"/>
                  <a:pt x="21292" y="61138"/>
                  <a:pt x="21265" y="61002"/>
                </a:cubicBezTo>
                <a:lnTo>
                  <a:pt x="21265" y="61002"/>
                </a:lnTo>
                <a:cubicBezTo>
                  <a:pt x="21386" y="61140"/>
                  <a:pt x="21538" y="61212"/>
                  <a:pt x="21696" y="61212"/>
                </a:cubicBezTo>
                <a:cubicBezTo>
                  <a:pt x="21788" y="61212"/>
                  <a:pt x="21881" y="61188"/>
                  <a:pt x="21971" y="61138"/>
                </a:cubicBezTo>
                <a:lnTo>
                  <a:pt x="21781" y="60867"/>
                </a:lnTo>
                <a:lnTo>
                  <a:pt x="21971" y="61084"/>
                </a:lnTo>
                <a:cubicBezTo>
                  <a:pt x="22215" y="60894"/>
                  <a:pt x="22459" y="60731"/>
                  <a:pt x="22730" y="60568"/>
                </a:cubicBezTo>
                <a:lnTo>
                  <a:pt x="22730" y="60568"/>
                </a:lnTo>
                <a:lnTo>
                  <a:pt x="22215" y="61002"/>
                </a:lnTo>
                <a:cubicBezTo>
                  <a:pt x="22332" y="61094"/>
                  <a:pt x="22449" y="61135"/>
                  <a:pt x="22552" y="61135"/>
                </a:cubicBezTo>
                <a:cubicBezTo>
                  <a:pt x="22782" y="61135"/>
                  <a:pt x="22941" y="60931"/>
                  <a:pt x="22866" y="60650"/>
                </a:cubicBezTo>
                <a:lnTo>
                  <a:pt x="22866" y="60650"/>
                </a:lnTo>
                <a:cubicBezTo>
                  <a:pt x="23272" y="60894"/>
                  <a:pt x="23761" y="60785"/>
                  <a:pt x="24195" y="60948"/>
                </a:cubicBezTo>
                <a:lnTo>
                  <a:pt x="23869" y="60650"/>
                </a:lnTo>
                <a:cubicBezTo>
                  <a:pt x="24656" y="60107"/>
                  <a:pt x="25659" y="60297"/>
                  <a:pt x="26473" y="59836"/>
                </a:cubicBezTo>
                <a:cubicBezTo>
                  <a:pt x="26663" y="59944"/>
                  <a:pt x="26880" y="60053"/>
                  <a:pt x="27070" y="60107"/>
                </a:cubicBezTo>
                <a:lnTo>
                  <a:pt x="26663" y="59700"/>
                </a:lnTo>
                <a:cubicBezTo>
                  <a:pt x="26927" y="59568"/>
                  <a:pt x="27209" y="59436"/>
                  <a:pt x="27479" y="59304"/>
                </a:cubicBezTo>
                <a:lnTo>
                  <a:pt x="27479" y="59304"/>
                </a:lnTo>
                <a:lnTo>
                  <a:pt x="27070" y="59700"/>
                </a:lnTo>
                <a:cubicBezTo>
                  <a:pt x="27152" y="59773"/>
                  <a:pt x="27223" y="59809"/>
                  <a:pt x="27281" y="59809"/>
                </a:cubicBezTo>
                <a:cubicBezTo>
                  <a:pt x="27374" y="59809"/>
                  <a:pt x="27433" y="59712"/>
                  <a:pt x="27450" y="59510"/>
                </a:cubicBezTo>
                <a:cubicBezTo>
                  <a:pt x="27537" y="59425"/>
                  <a:pt x="27623" y="59340"/>
                  <a:pt x="27710" y="59256"/>
                </a:cubicBezTo>
                <a:lnTo>
                  <a:pt x="27710" y="59256"/>
                </a:lnTo>
                <a:lnTo>
                  <a:pt x="27911" y="59456"/>
                </a:lnTo>
                <a:lnTo>
                  <a:pt x="28155" y="59212"/>
                </a:lnTo>
                <a:lnTo>
                  <a:pt x="28011" y="58961"/>
                </a:lnTo>
                <a:lnTo>
                  <a:pt x="28011" y="58961"/>
                </a:lnTo>
                <a:cubicBezTo>
                  <a:pt x="27911" y="59059"/>
                  <a:pt x="27811" y="59157"/>
                  <a:pt x="27710" y="59256"/>
                </a:cubicBezTo>
                <a:lnTo>
                  <a:pt x="27710" y="59256"/>
                </a:lnTo>
                <a:lnTo>
                  <a:pt x="27667" y="59212"/>
                </a:lnTo>
                <a:cubicBezTo>
                  <a:pt x="27605" y="59243"/>
                  <a:pt x="27542" y="59274"/>
                  <a:pt x="27479" y="59304"/>
                </a:cubicBezTo>
                <a:lnTo>
                  <a:pt x="27479" y="59304"/>
                </a:lnTo>
                <a:lnTo>
                  <a:pt x="27948" y="58851"/>
                </a:lnTo>
                <a:lnTo>
                  <a:pt x="27948" y="58851"/>
                </a:lnTo>
                <a:lnTo>
                  <a:pt x="27938" y="58832"/>
                </a:lnTo>
                <a:cubicBezTo>
                  <a:pt x="27950" y="58830"/>
                  <a:pt x="27961" y="58828"/>
                  <a:pt x="27973" y="58827"/>
                </a:cubicBezTo>
                <a:lnTo>
                  <a:pt x="27973" y="58827"/>
                </a:lnTo>
                <a:lnTo>
                  <a:pt x="27948" y="58851"/>
                </a:lnTo>
                <a:lnTo>
                  <a:pt x="27948" y="58851"/>
                </a:lnTo>
                <a:lnTo>
                  <a:pt x="28011" y="58961"/>
                </a:lnTo>
                <a:lnTo>
                  <a:pt x="28011" y="58961"/>
                </a:lnTo>
                <a:cubicBezTo>
                  <a:pt x="28064" y="58910"/>
                  <a:pt x="28116" y="58859"/>
                  <a:pt x="28168" y="58808"/>
                </a:cubicBezTo>
                <a:lnTo>
                  <a:pt x="28168" y="58808"/>
                </a:lnTo>
                <a:cubicBezTo>
                  <a:pt x="28102" y="58811"/>
                  <a:pt x="28037" y="58817"/>
                  <a:pt x="27973" y="58827"/>
                </a:cubicBezTo>
                <a:lnTo>
                  <a:pt x="27973" y="58827"/>
                </a:lnTo>
                <a:lnTo>
                  <a:pt x="30821" y="56073"/>
                </a:lnTo>
                <a:lnTo>
                  <a:pt x="30821" y="56073"/>
                </a:lnTo>
                <a:cubicBezTo>
                  <a:pt x="30643" y="56129"/>
                  <a:pt x="30459" y="56164"/>
                  <a:pt x="30270" y="56174"/>
                </a:cubicBezTo>
                <a:cubicBezTo>
                  <a:pt x="30648" y="56069"/>
                  <a:pt x="30913" y="55704"/>
                  <a:pt x="31277" y="55633"/>
                </a:cubicBezTo>
                <a:lnTo>
                  <a:pt x="31277" y="55633"/>
                </a:lnTo>
                <a:lnTo>
                  <a:pt x="43065" y="44236"/>
                </a:lnTo>
                <a:lnTo>
                  <a:pt x="43065" y="44236"/>
                </a:lnTo>
                <a:cubicBezTo>
                  <a:pt x="39762" y="47468"/>
                  <a:pt x="35912" y="51234"/>
                  <a:pt x="31426" y="55621"/>
                </a:cubicBezTo>
                <a:lnTo>
                  <a:pt x="31426" y="55621"/>
                </a:lnTo>
                <a:cubicBezTo>
                  <a:pt x="31418" y="55621"/>
                  <a:pt x="31410" y="55620"/>
                  <a:pt x="31401" y="55620"/>
                </a:cubicBezTo>
                <a:cubicBezTo>
                  <a:pt x="31358" y="55620"/>
                  <a:pt x="31317" y="55625"/>
                  <a:pt x="31277" y="55633"/>
                </a:cubicBezTo>
                <a:lnTo>
                  <a:pt x="31277" y="55633"/>
                </a:lnTo>
                <a:lnTo>
                  <a:pt x="30821" y="56073"/>
                </a:lnTo>
                <a:lnTo>
                  <a:pt x="30821" y="56073"/>
                </a:lnTo>
                <a:cubicBezTo>
                  <a:pt x="30898" y="56049"/>
                  <a:pt x="30974" y="56021"/>
                  <a:pt x="31049" y="55990"/>
                </a:cubicBezTo>
                <a:lnTo>
                  <a:pt x="31049" y="55990"/>
                </a:lnTo>
                <a:cubicBezTo>
                  <a:pt x="30116" y="56902"/>
                  <a:pt x="29156" y="57841"/>
                  <a:pt x="28168" y="58808"/>
                </a:cubicBezTo>
                <a:lnTo>
                  <a:pt x="28168" y="58808"/>
                </a:lnTo>
                <a:cubicBezTo>
                  <a:pt x="28202" y="58806"/>
                  <a:pt x="28236" y="58805"/>
                  <a:pt x="28270" y="58805"/>
                </a:cubicBezTo>
                <a:cubicBezTo>
                  <a:pt x="28495" y="58805"/>
                  <a:pt x="28724" y="58841"/>
                  <a:pt x="28941" y="58914"/>
                </a:cubicBezTo>
                <a:lnTo>
                  <a:pt x="28209" y="59212"/>
                </a:lnTo>
                <a:cubicBezTo>
                  <a:pt x="28296" y="59268"/>
                  <a:pt x="28376" y="59292"/>
                  <a:pt x="28451" y="59292"/>
                </a:cubicBezTo>
                <a:cubicBezTo>
                  <a:pt x="28776" y="59292"/>
                  <a:pt x="29013" y="58856"/>
                  <a:pt x="29321" y="58724"/>
                </a:cubicBezTo>
                <a:cubicBezTo>
                  <a:pt x="29484" y="58832"/>
                  <a:pt x="29701" y="58941"/>
                  <a:pt x="29891" y="59049"/>
                </a:cubicBezTo>
                <a:cubicBezTo>
                  <a:pt x="29809" y="58914"/>
                  <a:pt x="29647" y="58615"/>
                  <a:pt x="29565" y="58480"/>
                </a:cubicBezTo>
                <a:cubicBezTo>
                  <a:pt x="29595" y="58477"/>
                  <a:pt x="29625" y="58476"/>
                  <a:pt x="29656" y="58476"/>
                </a:cubicBezTo>
                <a:cubicBezTo>
                  <a:pt x="29810" y="58476"/>
                  <a:pt x="29962" y="58512"/>
                  <a:pt x="30096" y="58580"/>
                </a:cubicBezTo>
                <a:lnTo>
                  <a:pt x="30096" y="58580"/>
                </a:lnTo>
                <a:cubicBezTo>
                  <a:pt x="30362" y="58813"/>
                  <a:pt x="30147" y="58985"/>
                  <a:pt x="29999" y="59158"/>
                </a:cubicBezTo>
                <a:cubicBezTo>
                  <a:pt x="30762" y="59736"/>
                  <a:pt x="28822" y="59856"/>
                  <a:pt x="29568" y="60431"/>
                </a:cubicBezTo>
                <a:lnTo>
                  <a:pt x="29568" y="60431"/>
                </a:lnTo>
                <a:lnTo>
                  <a:pt x="32353" y="57723"/>
                </a:lnTo>
                <a:lnTo>
                  <a:pt x="32522" y="57883"/>
                </a:lnTo>
                <a:cubicBezTo>
                  <a:pt x="32766" y="57612"/>
                  <a:pt x="33010" y="57341"/>
                  <a:pt x="33281" y="57069"/>
                </a:cubicBezTo>
                <a:lnTo>
                  <a:pt x="33498" y="57503"/>
                </a:lnTo>
                <a:cubicBezTo>
                  <a:pt x="33742" y="57151"/>
                  <a:pt x="34068" y="56825"/>
                  <a:pt x="34420" y="56581"/>
                </a:cubicBezTo>
                <a:cubicBezTo>
                  <a:pt x="34475" y="56717"/>
                  <a:pt x="34556" y="56988"/>
                  <a:pt x="34610" y="57124"/>
                </a:cubicBezTo>
                <a:lnTo>
                  <a:pt x="34692" y="56445"/>
                </a:lnTo>
                <a:cubicBezTo>
                  <a:pt x="34963" y="56391"/>
                  <a:pt x="35234" y="56337"/>
                  <a:pt x="35505" y="56283"/>
                </a:cubicBezTo>
                <a:cubicBezTo>
                  <a:pt x="35831" y="55984"/>
                  <a:pt x="36211" y="55740"/>
                  <a:pt x="36617" y="55577"/>
                </a:cubicBezTo>
                <a:lnTo>
                  <a:pt x="36238" y="55388"/>
                </a:lnTo>
                <a:lnTo>
                  <a:pt x="36997" y="55062"/>
                </a:lnTo>
                <a:lnTo>
                  <a:pt x="36536" y="55360"/>
                </a:lnTo>
                <a:lnTo>
                  <a:pt x="36889" y="55632"/>
                </a:lnTo>
                <a:cubicBezTo>
                  <a:pt x="37106" y="55415"/>
                  <a:pt x="37323" y="55225"/>
                  <a:pt x="37540" y="55008"/>
                </a:cubicBezTo>
                <a:cubicBezTo>
                  <a:pt x="37513" y="54926"/>
                  <a:pt x="37431" y="54791"/>
                  <a:pt x="37404" y="54710"/>
                </a:cubicBezTo>
                <a:lnTo>
                  <a:pt x="37404" y="54710"/>
                </a:lnTo>
                <a:lnTo>
                  <a:pt x="37775" y="55189"/>
                </a:lnTo>
                <a:lnTo>
                  <a:pt x="38160" y="54807"/>
                </a:lnTo>
                <a:lnTo>
                  <a:pt x="38160" y="54807"/>
                </a:lnTo>
                <a:cubicBezTo>
                  <a:pt x="38081" y="54940"/>
                  <a:pt x="37971" y="55127"/>
                  <a:pt x="37900" y="55248"/>
                </a:cubicBezTo>
                <a:lnTo>
                  <a:pt x="37900" y="55248"/>
                </a:lnTo>
                <a:lnTo>
                  <a:pt x="37855" y="55293"/>
                </a:lnTo>
                <a:lnTo>
                  <a:pt x="37855" y="55293"/>
                </a:lnTo>
                <a:lnTo>
                  <a:pt x="37775" y="55189"/>
                </a:lnTo>
                <a:lnTo>
                  <a:pt x="31654" y="61273"/>
                </a:lnTo>
                <a:cubicBezTo>
                  <a:pt x="31700" y="61320"/>
                  <a:pt x="31760" y="61340"/>
                  <a:pt x="31826" y="61340"/>
                </a:cubicBezTo>
                <a:cubicBezTo>
                  <a:pt x="32109" y="61340"/>
                  <a:pt x="32506" y="60973"/>
                  <a:pt x="32440" y="60731"/>
                </a:cubicBezTo>
                <a:lnTo>
                  <a:pt x="32440" y="60731"/>
                </a:lnTo>
                <a:cubicBezTo>
                  <a:pt x="32531" y="60821"/>
                  <a:pt x="32623" y="60909"/>
                  <a:pt x="32717" y="60994"/>
                </a:cubicBezTo>
                <a:lnTo>
                  <a:pt x="32717" y="60994"/>
                </a:lnTo>
                <a:lnTo>
                  <a:pt x="33213" y="60484"/>
                </a:lnTo>
                <a:lnTo>
                  <a:pt x="33213" y="60484"/>
                </a:lnTo>
                <a:cubicBezTo>
                  <a:pt x="33223" y="60493"/>
                  <a:pt x="33233" y="60501"/>
                  <a:pt x="33244" y="60510"/>
                </a:cubicBezTo>
                <a:lnTo>
                  <a:pt x="33244" y="60510"/>
                </a:lnTo>
                <a:lnTo>
                  <a:pt x="32721" y="60998"/>
                </a:lnTo>
                <a:lnTo>
                  <a:pt x="32721" y="60998"/>
                </a:lnTo>
                <a:cubicBezTo>
                  <a:pt x="32720" y="60997"/>
                  <a:pt x="32718" y="60996"/>
                  <a:pt x="32717" y="60994"/>
                </a:cubicBezTo>
                <a:lnTo>
                  <a:pt x="32717" y="60994"/>
                </a:lnTo>
                <a:lnTo>
                  <a:pt x="32630" y="61084"/>
                </a:lnTo>
                <a:lnTo>
                  <a:pt x="32721" y="60998"/>
                </a:lnTo>
                <a:lnTo>
                  <a:pt x="32721" y="60998"/>
                </a:lnTo>
                <a:cubicBezTo>
                  <a:pt x="34427" y="62552"/>
                  <a:pt x="36585" y="63325"/>
                  <a:pt x="38741" y="63325"/>
                </a:cubicBezTo>
                <a:cubicBezTo>
                  <a:pt x="41062" y="63325"/>
                  <a:pt x="43382" y="62430"/>
                  <a:pt x="45134" y="60650"/>
                </a:cubicBezTo>
                <a:cubicBezTo>
                  <a:pt x="48098" y="57663"/>
                  <a:pt x="48513" y="53118"/>
                  <a:pt x="46426" y="49688"/>
                </a:cubicBezTo>
                <a:lnTo>
                  <a:pt x="46426" y="49688"/>
                </a:lnTo>
                <a:lnTo>
                  <a:pt x="46680" y="49773"/>
                </a:lnTo>
                <a:cubicBezTo>
                  <a:pt x="46707" y="49719"/>
                  <a:pt x="46789" y="49583"/>
                  <a:pt x="46816" y="49529"/>
                </a:cubicBezTo>
                <a:lnTo>
                  <a:pt x="47196" y="49393"/>
                </a:lnTo>
                <a:lnTo>
                  <a:pt x="47060" y="49041"/>
                </a:lnTo>
                <a:lnTo>
                  <a:pt x="47738" y="49203"/>
                </a:lnTo>
                <a:cubicBezTo>
                  <a:pt x="47657" y="49095"/>
                  <a:pt x="47521" y="48851"/>
                  <a:pt x="47467" y="48742"/>
                </a:cubicBezTo>
                <a:lnTo>
                  <a:pt x="47467" y="48742"/>
                </a:lnTo>
                <a:lnTo>
                  <a:pt x="48118" y="48797"/>
                </a:lnTo>
                <a:lnTo>
                  <a:pt x="48118" y="48688"/>
                </a:lnTo>
                <a:cubicBezTo>
                  <a:pt x="47767" y="48442"/>
                  <a:pt x="47927" y="48254"/>
                  <a:pt x="48157" y="48254"/>
                </a:cubicBezTo>
                <a:cubicBezTo>
                  <a:pt x="48282" y="48254"/>
                  <a:pt x="48429" y="48310"/>
                  <a:pt x="48525" y="48444"/>
                </a:cubicBezTo>
                <a:lnTo>
                  <a:pt x="48606" y="48363"/>
                </a:lnTo>
                <a:cubicBezTo>
                  <a:pt x="48508" y="48167"/>
                  <a:pt x="48537" y="47962"/>
                  <a:pt x="48636" y="47809"/>
                </a:cubicBezTo>
                <a:lnTo>
                  <a:pt x="48636" y="47809"/>
                </a:lnTo>
                <a:cubicBezTo>
                  <a:pt x="47823" y="48161"/>
                  <a:pt x="46955" y="48406"/>
                  <a:pt x="46050" y="48523"/>
                </a:cubicBezTo>
                <a:lnTo>
                  <a:pt x="46050" y="48523"/>
                </a:lnTo>
                <a:lnTo>
                  <a:pt x="48349" y="46372"/>
                </a:lnTo>
                <a:lnTo>
                  <a:pt x="48349" y="46372"/>
                </a:lnTo>
                <a:cubicBezTo>
                  <a:pt x="48406" y="46452"/>
                  <a:pt x="48465" y="46528"/>
                  <a:pt x="48525" y="46599"/>
                </a:cubicBezTo>
                <a:cubicBezTo>
                  <a:pt x="48525" y="46469"/>
                  <a:pt x="48525" y="46338"/>
                  <a:pt x="48525" y="46208"/>
                </a:cubicBezTo>
                <a:lnTo>
                  <a:pt x="48525" y="46208"/>
                </a:lnTo>
                <a:lnTo>
                  <a:pt x="48349" y="46372"/>
                </a:lnTo>
                <a:lnTo>
                  <a:pt x="48349" y="46372"/>
                </a:lnTo>
                <a:cubicBezTo>
                  <a:pt x="48339" y="46359"/>
                  <a:pt x="48330" y="46345"/>
                  <a:pt x="48320" y="46332"/>
                </a:cubicBezTo>
                <a:lnTo>
                  <a:pt x="48320" y="46332"/>
                </a:lnTo>
                <a:lnTo>
                  <a:pt x="48525" y="46123"/>
                </a:lnTo>
                <a:lnTo>
                  <a:pt x="48525" y="46123"/>
                </a:lnTo>
                <a:cubicBezTo>
                  <a:pt x="48525" y="46151"/>
                  <a:pt x="48525" y="46179"/>
                  <a:pt x="48525" y="46208"/>
                </a:cubicBezTo>
                <a:lnTo>
                  <a:pt x="48826" y="45926"/>
                </a:lnTo>
                <a:lnTo>
                  <a:pt x="48763" y="45880"/>
                </a:lnTo>
                <a:lnTo>
                  <a:pt x="48956" y="45684"/>
                </a:lnTo>
                <a:lnTo>
                  <a:pt x="48977" y="45784"/>
                </a:lnTo>
                <a:lnTo>
                  <a:pt x="50297" y="44549"/>
                </a:lnTo>
                <a:lnTo>
                  <a:pt x="50297" y="44549"/>
                </a:lnTo>
                <a:cubicBezTo>
                  <a:pt x="50312" y="44553"/>
                  <a:pt x="50326" y="44554"/>
                  <a:pt x="50339" y="44554"/>
                </a:cubicBezTo>
                <a:cubicBezTo>
                  <a:pt x="50431" y="44554"/>
                  <a:pt x="50493" y="44479"/>
                  <a:pt x="50544" y="44318"/>
                </a:cubicBezTo>
                <a:lnTo>
                  <a:pt x="50544" y="44318"/>
                </a:lnTo>
                <a:lnTo>
                  <a:pt x="50297" y="44549"/>
                </a:lnTo>
                <a:lnTo>
                  <a:pt x="50297" y="44549"/>
                </a:lnTo>
                <a:cubicBezTo>
                  <a:pt x="50255" y="44540"/>
                  <a:pt x="50207" y="44518"/>
                  <a:pt x="50152" y="44484"/>
                </a:cubicBezTo>
                <a:lnTo>
                  <a:pt x="50748" y="43877"/>
                </a:lnTo>
                <a:lnTo>
                  <a:pt x="50748" y="43877"/>
                </a:lnTo>
                <a:cubicBezTo>
                  <a:pt x="50775" y="43907"/>
                  <a:pt x="50793" y="43946"/>
                  <a:pt x="50809" y="43989"/>
                </a:cubicBezTo>
                <a:lnTo>
                  <a:pt x="50809" y="43989"/>
                </a:lnTo>
                <a:cubicBezTo>
                  <a:pt x="51550" y="43165"/>
                  <a:pt x="52144" y="42501"/>
                  <a:pt x="52620" y="41970"/>
                </a:cubicBezTo>
                <a:lnTo>
                  <a:pt x="52620" y="41970"/>
                </a:lnTo>
                <a:lnTo>
                  <a:pt x="52008" y="42593"/>
                </a:lnTo>
                <a:lnTo>
                  <a:pt x="52008" y="42593"/>
                </a:lnTo>
                <a:cubicBezTo>
                  <a:pt x="52011" y="42584"/>
                  <a:pt x="52014" y="42575"/>
                  <a:pt x="52017" y="42566"/>
                </a:cubicBezTo>
                <a:lnTo>
                  <a:pt x="52017" y="42566"/>
                </a:lnTo>
                <a:lnTo>
                  <a:pt x="51865" y="42721"/>
                </a:lnTo>
                <a:lnTo>
                  <a:pt x="51865" y="42721"/>
                </a:lnTo>
                <a:cubicBezTo>
                  <a:pt x="51873" y="42719"/>
                  <a:pt x="51881" y="42717"/>
                  <a:pt x="51889" y="42714"/>
                </a:cubicBezTo>
                <a:lnTo>
                  <a:pt x="51889" y="42714"/>
                </a:lnTo>
                <a:lnTo>
                  <a:pt x="50748" y="43877"/>
                </a:lnTo>
                <a:lnTo>
                  <a:pt x="50748" y="43877"/>
                </a:lnTo>
                <a:cubicBezTo>
                  <a:pt x="50745" y="43874"/>
                  <a:pt x="50742" y="43871"/>
                  <a:pt x="50739" y="43868"/>
                </a:cubicBezTo>
                <a:lnTo>
                  <a:pt x="50739" y="43868"/>
                </a:lnTo>
                <a:lnTo>
                  <a:pt x="51865" y="42721"/>
                </a:lnTo>
                <a:lnTo>
                  <a:pt x="51865" y="42721"/>
                </a:lnTo>
                <a:cubicBezTo>
                  <a:pt x="51850" y="42724"/>
                  <a:pt x="51835" y="42725"/>
                  <a:pt x="51819" y="42725"/>
                </a:cubicBezTo>
                <a:cubicBezTo>
                  <a:pt x="51673" y="42725"/>
                  <a:pt x="51497" y="42604"/>
                  <a:pt x="51457" y="42461"/>
                </a:cubicBezTo>
                <a:lnTo>
                  <a:pt x="51457" y="42461"/>
                </a:lnTo>
                <a:cubicBezTo>
                  <a:pt x="51489" y="42323"/>
                  <a:pt x="51623" y="42258"/>
                  <a:pt x="51753" y="42258"/>
                </a:cubicBezTo>
                <a:cubicBezTo>
                  <a:pt x="51858" y="42258"/>
                  <a:pt x="51960" y="42299"/>
                  <a:pt x="52006" y="42377"/>
                </a:cubicBezTo>
                <a:lnTo>
                  <a:pt x="52006" y="42377"/>
                </a:lnTo>
                <a:cubicBezTo>
                  <a:pt x="51938" y="42072"/>
                  <a:pt x="52003" y="41847"/>
                  <a:pt x="51956" y="41847"/>
                </a:cubicBezTo>
                <a:cubicBezTo>
                  <a:pt x="51902" y="41847"/>
                  <a:pt x="51704" y="42133"/>
                  <a:pt x="51005" y="42910"/>
                </a:cubicBezTo>
                <a:lnTo>
                  <a:pt x="51005" y="42910"/>
                </a:lnTo>
                <a:lnTo>
                  <a:pt x="49206" y="44754"/>
                </a:lnTo>
                <a:lnTo>
                  <a:pt x="49206" y="44754"/>
                </a:lnTo>
                <a:cubicBezTo>
                  <a:pt x="48624" y="45243"/>
                  <a:pt x="47821" y="45968"/>
                  <a:pt x="46707" y="47023"/>
                </a:cubicBezTo>
                <a:lnTo>
                  <a:pt x="46707" y="47023"/>
                </a:lnTo>
                <a:lnTo>
                  <a:pt x="46707" y="46925"/>
                </a:lnTo>
                <a:lnTo>
                  <a:pt x="46707" y="46925"/>
                </a:lnTo>
                <a:cubicBezTo>
                  <a:pt x="46745" y="46885"/>
                  <a:pt x="46781" y="46847"/>
                  <a:pt x="46817" y="46809"/>
                </a:cubicBezTo>
                <a:lnTo>
                  <a:pt x="46817" y="46809"/>
                </a:lnTo>
                <a:lnTo>
                  <a:pt x="47141" y="46545"/>
                </a:lnTo>
                <a:lnTo>
                  <a:pt x="47064" y="46545"/>
                </a:lnTo>
                <a:cubicBezTo>
                  <a:pt x="47244" y="46352"/>
                  <a:pt x="47395" y="46189"/>
                  <a:pt x="47519" y="46050"/>
                </a:cubicBezTo>
                <a:lnTo>
                  <a:pt x="47519" y="46050"/>
                </a:lnTo>
                <a:cubicBezTo>
                  <a:pt x="47538" y="46068"/>
                  <a:pt x="47556" y="46089"/>
                  <a:pt x="47575" y="46111"/>
                </a:cubicBezTo>
                <a:cubicBezTo>
                  <a:pt x="47575" y="46072"/>
                  <a:pt x="47573" y="46033"/>
                  <a:pt x="47570" y="45993"/>
                </a:cubicBezTo>
                <a:lnTo>
                  <a:pt x="47570" y="45993"/>
                </a:lnTo>
                <a:cubicBezTo>
                  <a:pt x="48005" y="45506"/>
                  <a:pt x="48089" y="45364"/>
                  <a:pt x="48023" y="45364"/>
                </a:cubicBezTo>
                <a:cubicBezTo>
                  <a:pt x="47974" y="45364"/>
                  <a:pt x="47843" y="45441"/>
                  <a:pt x="47711" y="45515"/>
                </a:cubicBezTo>
                <a:lnTo>
                  <a:pt x="47578" y="45647"/>
                </a:lnTo>
                <a:lnTo>
                  <a:pt x="47578" y="45647"/>
                </a:lnTo>
                <a:cubicBezTo>
                  <a:pt x="47744" y="45305"/>
                  <a:pt x="47801" y="44899"/>
                  <a:pt x="47955" y="44565"/>
                </a:cubicBezTo>
                <a:lnTo>
                  <a:pt x="47955" y="44565"/>
                </a:lnTo>
                <a:lnTo>
                  <a:pt x="47603" y="44864"/>
                </a:lnTo>
                <a:cubicBezTo>
                  <a:pt x="47575" y="45053"/>
                  <a:pt x="47548" y="45243"/>
                  <a:pt x="47548" y="45433"/>
                </a:cubicBezTo>
                <a:cubicBezTo>
                  <a:pt x="46659" y="45888"/>
                  <a:pt x="46230" y="46746"/>
                  <a:pt x="45696" y="47514"/>
                </a:cubicBezTo>
                <a:lnTo>
                  <a:pt x="45696" y="47514"/>
                </a:lnTo>
                <a:lnTo>
                  <a:pt x="45151" y="48054"/>
                </a:lnTo>
                <a:lnTo>
                  <a:pt x="45151" y="48054"/>
                </a:lnTo>
                <a:cubicBezTo>
                  <a:pt x="45119" y="48021"/>
                  <a:pt x="45086" y="47988"/>
                  <a:pt x="45053" y="47956"/>
                </a:cubicBezTo>
                <a:lnTo>
                  <a:pt x="44410" y="48595"/>
                </a:lnTo>
                <a:lnTo>
                  <a:pt x="44410" y="48595"/>
                </a:lnTo>
                <a:cubicBezTo>
                  <a:pt x="43809" y="48570"/>
                  <a:pt x="43199" y="48489"/>
                  <a:pt x="42583" y="48348"/>
                </a:cubicBezTo>
                <a:lnTo>
                  <a:pt x="42583" y="48348"/>
                </a:lnTo>
                <a:lnTo>
                  <a:pt x="51406" y="39578"/>
                </a:lnTo>
                <a:lnTo>
                  <a:pt x="51406" y="39578"/>
                </a:lnTo>
                <a:cubicBezTo>
                  <a:pt x="51365" y="39639"/>
                  <a:pt x="51327" y="39700"/>
                  <a:pt x="51291" y="39764"/>
                </a:cubicBezTo>
                <a:cubicBezTo>
                  <a:pt x="51888" y="39303"/>
                  <a:pt x="52404" y="38734"/>
                  <a:pt x="52946" y="38218"/>
                </a:cubicBezTo>
                <a:lnTo>
                  <a:pt x="52882" y="38111"/>
                </a:lnTo>
                <a:lnTo>
                  <a:pt x="51406" y="39578"/>
                </a:lnTo>
                <a:lnTo>
                  <a:pt x="51406" y="39578"/>
                </a:lnTo>
                <a:cubicBezTo>
                  <a:pt x="51793" y="38999"/>
                  <a:pt x="52373" y="38574"/>
                  <a:pt x="52865" y="38083"/>
                </a:cubicBezTo>
                <a:lnTo>
                  <a:pt x="52882" y="38111"/>
                </a:lnTo>
                <a:lnTo>
                  <a:pt x="54302" y="36699"/>
                </a:lnTo>
                <a:lnTo>
                  <a:pt x="54302" y="36699"/>
                </a:lnTo>
                <a:cubicBezTo>
                  <a:pt x="54492" y="37547"/>
                  <a:pt x="54567" y="38384"/>
                  <a:pt x="54540" y="39197"/>
                </a:cubicBezTo>
                <a:lnTo>
                  <a:pt x="54540" y="39197"/>
                </a:lnTo>
                <a:cubicBezTo>
                  <a:pt x="55273" y="38373"/>
                  <a:pt x="56231" y="37737"/>
                  <a:pt x="56879" y="36808"/>
                </a:cubicBezTo>
                <a:cubicBezTo>
                  <a:pt x="56933" y="36916"/>
                  <a:pt x="57015" y="37133"/>
                  <a:pt x="57069" y="37269"/>
                </a:cubicBezTo>
                <a:cubicBezTo>
                  <a:pt x="56852" y="37486"/>
                  <a:pt x="56635" y="37703"/>
                  <a:pt x="56418" y="37947"/>
                </a:cubicBezTo>
                <a:cubicBezTo>
                  <a:pt x="56359" y="37935"/>
                  <a:pt x="56308" y="37929"/>
                  <a:pt x="56264" y="37929"/>
                </a:cubicBezTo>
                <a:cubicBezTo>
                  <a:pt x="55918" y="37929"/>
                  <a:pt x="55991" y="38276"/>
                  <a:pt x="56255" y="38517"/>
                </a:cubicBezTo>
                <a:lnTo>
                  <a:pt x="55306" y="39466"/>
                </a:lnTo>
                <a:lnTo>
                  <a:pt x="54899" y="39303"/>
                </a:lnTo>
                <a:cubicBezTo>
                  <a:pt x="54756" y="39432"/>
                  <a:pt x="54644" y="39612"/>
                  <a:pt x="54506" y="39739"/>
                </a:cubicBezTo>
                <a:lnTo>
                  <a:pt x="54506" y="39739"/>
                </a:lnTo>
                <a:cubicBezTo>
                  <a:pt x="54500" y="39809"/>
                  <a:pt x="54493" y="39878"/>
                  <a:pt x="54485" y="39947"/>
                </a:cubicBezTo>
                <a:lnTo>
                  <a:pt x="54485" y="39947"/>
                </a:lnTo>
                <a:cubicBezTo>
                  <a:pt x="54398" y="39982"/>
                  <a:pt x="54018" y="40409"/>
                  <a:pt x="52620" y="41970"/>
                </a:cubicBezTo>
                <a:lnTo>
                  <a:pt x="52620" y="41970"/>
                </a:lnTo>
                <a:lnTo>
                  <a:pt x="54468" y="40087"/>
                </a:lnTo>
                <a:lnTo>
                  <a:pt x="54468" y="40087"/>
                </a:lnTo>
                <a:cubicBezTo>
                  <a:pt x="54355" y="40972"/>
                  <a:pt x="54121" y="41821"/>
                  <a:pt x="53783" y="42618"/>
                </a:cubicBezTo>
                <a:lnTo>
                  <a:pt x="53783" y="42618"/>
                </a:lnTo>
                <a:cubicBezTo>
                  <a:pt x="54777" y="41645"/>
                  <a:pt x="55745" y="40623"/>
                  <a:pt x="56662" y="39574"/>
                </a:cubicBezTo>
                <a:cubicBezTo>
                  <a:pt x="56727" y="39790"/>
                  <a:pt x="56805" y="39872"/>
                  <a:pt x="56889" y="39872"/>
                </a:cubicBezTo>
                <a:cubicBezTo>
                  <a:pt x="57123" y="39872"/>
                  <a:pt x="57405" y="39239"/>
                  <a:pt x="57584" y="39059"/>
                </a:cubicBezTo>
                <a:lnTo>
                  <a:pt x="57259" y="38951"/>
                </a:lnTo>
                <a:cubicBezTo>
                  <a:pt x="57828" y="38489"/>
                  <a:pt x="58235" y="37784"/>
                  <a:pt x="59022" y="37730"/>
                </a:cubicBezTo>
                <a:lnTo>
                  <a:pt x="58588" y="37296"/>
                </a:lnTo>
                <a:lnTo>
                  <a:pt x="58778" y="37188"/>
                </a:lnTo>
                <a:cubicBezTo>
                  <a:pt x="58832" y="37296"/>
                  <a:pt x="58967" y="37567"/>
                  <a:pt x="59022" y="37703"/>
                </a:cubicBezTo>
                <a:cubicBezTo>
                  <a:pt x="59212" y="37513"/>
                  <a:pt x="59401" y="37350"/>
                  <a:pt x="59591" y="37188"/>
                </a:cubicBezTo>
                <a:cubicBezTo>
                  <a:pt x="59591" y="36916"/>
                  <a:pt x="59673" y="36672"/>
                  <a:pt x="59808" y="36455"/>
                </a:cubicBezTo>
                <a:lnTo>
                  <a:pt x="59808" y="37133"/>
                </a:lnTo>
                <a:cubicBezTo>
                  <a:pt x="60107" y="36726"/>
                  <a:pt x="60432" y="36347"/>
                  <a:pt x="60785" y="35940"/>
                </a:cubicBezTo>
                <a:cubicBezTo>
                  <a:pt x="60595" y="35587"/>
                  <a:pt x="60731" y="35153"/>
                  <a:pt x="61110" y="34963"/>
                </a:cubicBezTo>
                <a:cubicBezTo>
                  <a:pt x="61137" y="35153"/>
                  <a:pt x="61165" y="35506"/>
                  <a:pt x="61192" y="35696"/>
                </a:cubicBezTo>
                <a:cubicBezTo>
                  <a:pt x="61354" y="35180"/>
                  <a:pt x="61653" y="34719"/>
                  <a:pt x="61599" y="34123"/>
                </a:cubicBezTo>
                <a:lnTo>
                  <a:pt x="61599" y="34123"/>
                </a:lnTo>
                <a:lnTo>
                  <a:pt x="62005" y="34475"/>
                </a:lnTo>
                <a:cubicBezTo>
                  <a:pt x="62114" y="34150"/>
                  <a:pt x="62249" y="33878"/>
                  <a:pt x="62439" y="33607"/>
                </a:cubicBezTo>
                <a:lnTo>
                  <a:pt x="62195" y="33444"/>
                </a:lnTo>
                <a:cubicBezTo>
                  <a:pt x="62602" y="33309"/>
                  <a:pt x="63036" y="33119"/>
                  <a:pt x="62575" y="32712"/>
                </a:cubicBezTo>
                <a:cubicBezTo>
                  <a:pt x="63063" y="32251"/>
                  <a:pt x="63714" y="31980"/>
                  <a:pt x="64121" y="31437"/>
                </a:cubicBezTo>
                <a:lnTo>
                  <a:pt x="64121" y="31437"/>
                </a:lnTo>
                <a:cubicBezTo>
                  <a:pt x="63958" y="31492"/>
                  <a:pt x="63660" y="31654"/>
                  <a:pt x="63524" y="31736"/>
                </a:cubicBezTo>
                <a:lnTo>
                  <a:pt x="63416" y="31654"/>
                </a:lnTo>
                <a:cubicBezTo>
                  <a:pt x="63579" y="31437"/>
                  <a:pt x="63714" y="31220"/>
                  <a:pt x="63877" y="31003"/>
                </a:cubicBezTo>
                <a:lnTo>
                  <a:pt x="64013" y="31220"/>
                </a:lnTo>
                <a:cubicBezTo>
                  <a:pt x="64202" y="31003"/>
                  <a:pt x="64419" y="30786"/>
                  <a:pt x="64664" y="30596"/>
                </a:cubicBezTo>
                <a:lnTo>
                  <a:pt x="64528" y="30162"/>
                </a:lnTo>
                <a:cubicBezTo>
                  <a:pt x="64962" y="29728"/>
                  <a:pt x="65342" y="29295"/>
                  <a:pt x="65748" y="28833"/>
                </a:cubicBezTo>
                <a:cubicBezTo>
                  <a:pt x="65721" y="28725"/>
                  <a:pt x="65694" y="28508"/>
                  <a:pt x="65667" y="28399"/>
                </a:cubicBezTo>
                <a:lnTo>
                  <a:pt x="66074" y="28291"/>
                </a:lnTo>
                <a:lnTo>
                  <a:pt x="65938" y="27613"/>
                </a:lnTo>
                <a:lnTo>
                  <a:pt x="65938" y="27613"/>
                </a:lnTo>
                <a:cubicBezTo>
                  <a:pt x="66074" y="27694"/>
                  <a:pt x="66291" y="27884"/>
                  <a:pt x="66399" y="27965"/>
                </a:cubicBezTo>
                <a:cubicBezTo>
                  <a:pt x="66345" y="27748"/>
                  <a:pt x="66318" y="27504"/>
                  <a:pt x="66291" y="27260"/>
                </a:cubicBezTo>
                <a:lnTo>
                  <a:pt x="66942" y="27043"/>
                </a:lnTo>
                <a:lnTo>
                  <a:pt x="66562" y="26745"/>
                </a:lnTo>
                <a:lnTo>
                  <a:pt x="66915" y="26365"/>
                </a:lnTo>
                <a:lnTo>
                  <a:pt x="67050" y="26609"/>
                </a:lnTo>
                <a:cubicBezTo>
                  <a:pt x="67050" y="26311"/>
                  <a:pt x="67213" y="26040"/>
                  <a:pt x="67484" y="25904"/>
                </a:cubicBezTo>
                <a:cubicBezTo>
                  <a:pt x="67322" y="25741"/>
                  <a:pt x="67159" y="25551"/>
                  <a:pt x="66996" y="25389"/>
                </a:cubicBezTo>
                <a:cubicBezTo>
                  <a:pt x="67100" y="25252"/>
                  <a:pt x="67190" y="25201"/>
                  <a:pt x="67271" y="25201"/>
                </a:cubicBezTo>
                <a:cubicBezTo>
                  <a:pt x="67463" y="25201"/>
                  <a:pt x="67603" y="25491"/>
                  <a:pt x="67756" y="25606"/>
                </a:cubicBezTo>
                <a:cubicBezTo>
                  <a:pt x="67701" y="25199"/>
                  <a:pt x="67566" y="24765"/>
                  <a:pt x="67945" y="24439"/>
                </a:cubicBezTo>
                <a:lnTo>
                  <a:pt x="67810" y="24060"/>
                </a:lnTo>
                <a:cubicBezTo>
                  <a:pt x="68027" y="23951"/>
                  <a:pt x="68407" y="23978"/>
                  <a:pt x="68379" y="23626"/>
                </a:cubicBezTo>
                <a:cubicBezTo>
                  <a:pt x="68407" y="23137"/>
                  <a:pt x="68786" y="22622"/>
                  <a:pt x="68434" y="22188"/>
                </a:cubicBezTo>
                <a:lnTo>
                  <a:pt x="68434" y="22188"/>
                </a:lnTo>
                <a:lnTo>
                  <a:pt x="68705" y="22297"/>
                </a:lnTo>
                <a:cubicBezTo>
                  <a:pt x="68841" y="22134"/>
                  <a:pt x="68976" y="21971"/>
                  <a:pt x="69112" y="21835"/>
                </a:cubicBezTo>
                <a:cubicBezTo>
                  <a:pt x="69166" y="21537"/>
                  <a:pt x="69220" y="21239"/>
                  <a:pt x="69275" y="20913"/>
                </a:cubicBezTo>
                <a:lnTo>
                  <a:pt x="69573" y="21184"/>
                </a:lnTo>
                <a:lnTo>
                  <a:pt x="69627" y="21103"/>
                </a:lnTo>
                <a:cubicBezTo>
                  <a:pt x="69329" y="20723"/>
                  <a:pt x="69627" y="20289"/>
                  <a:pt x="69763" y="19910"/>
                </a:cubicBezTo>
                <a:lnTo>
                  <a:pt x="70088" y="19828"/>
                </a:lnTo>
                <a:cubicBezTo>
                  <a:pt x="70115" y="19069"/>
                  <a:pt x="70251" y="18336"/>
                  <a:pt x="70522" y="17658"/>
                </a:cubicBezTo>
                <a:lnTo>
                  <a:pt x="70929" y="17767"/>
                </a:lnTo>
                <a:lnTo>
                  <a:pt x="70414" y="17279"/>
                </a:lnTo>
                <a:cubicBezTo>
                  <a:pt x="70604" y="17089"/>
                  <a:pt x="70821" y="16899"/>
                  <a:pt x="71038" y="16736"/>
                </a:cubicBezTo>
                <a:cubicBezTo>
                  <a:pt x="70441" y="16438"/>
                  <a:pt x="71146" y="15922"/>
                  <a:pt x="70983" y="15461"/>
                </a:cubicBezTo>
                <a:cubicBezTo>
                  <a:pt x="71173" y="15299"/>
                  <a:pt x="71390" y="15136"/>
                  <a:pt x="71607" y="15000"/>
                </a:cubicBezTo>
                <a:lnTo>
                  <a:pt x="71607" y="15000"/>
                </a:lnTo>
                <a:lnTo>
                  <a:pt x="71146" y="15055"/>
                </a:lnTo>
                <a:cubicBezTo>
                  <a:pt x="71227" y="14729"/>
                  <a:pt x="71363" y="14404"/>
                  <a:pt x="71553" y="14132"/>
                </a:cubicBezTo>
                <a:cubicBezTo>
                  <a:pt x="71444" y="14078"/>
                  <a:pt x="71336" y="13997"/>
                  <a:pt x="71255" y="13942"/>
                </a:cubicBezTo>
                <a:lnTo>
                  <a:pt x="71580" y="13264"/>
                </a:lnTo>
                <a:cubicBezTo>
                  <a:pt x="71227" y="11203"/>
                  <a:pt x="71390" y="9060"/>
                  <a:pt x="70875" y="7026"/>
                </a:cubicBezTo>
                <a:lnTo>
                  <a:pt x="70577" y="7406"/>
                </a:lnTo>
                <a:lnTo>
                  <a:pt x="70848" y="7758"/>
                </a:lnTo>
                <a:cubicBezTo>
                  <a:pt x="70549" y="9169"/>
                  <a:pt x="70685" y="10633"/>
                  <a:pt x="70604" y="12071"/>
                </a:cubicBezTo>
                <a:cubicBezTo>
                  <a:pt x="70305" y="10823"/>
                  <a:pt x="70441" y="9521"/>
                  <a:pt x="70387" y="8246"/>
                </a:cubicBezTo>
                <a:lnTo>
                  <a:pt x="69953" y="8111"/>
                </a:lnTo>
                <a:cubicBezTo>
                  <a:pt x="70061" y="7704"/>
                  <a:pt x="70224" y="7324"/>
                  <a:pt x="70441" y="6972"/>
                </a:cubicBezTo>
                <a:cubicBezTo>
                  <a:pt x="70278" y="6890"/>
                  <a:pt x="70115" y="6782"/>
                  <a:pt x="69980" y="6700"/>
                </a:cubicBezTo>
                <a:cubicBezTo>
                  <a:pt x="69953" y="6456"/>
                  <a:pt x="69926" y="6239"/>
                  <a:pt x="69926" y="6022"/>
                </a:cubicBezTo>
                <a:cubicBezTo>
                  <a:pt x="69709" y="6212"/>
                  <a:pt x="69681" y="6538"/>
                  <a:pt x="69817" y="6782"/>
                </a:cubicBezTo>
                <a:lnTo>
                  <a:pt x="69519" y="6863"/>
                </a:lnTo>
                <a:cubicBezTo>
                  <a:pt x="69492" y="6483"/>
                  <a:pt x="69464" y="6077"/>
                  <a:pt x="69410" y="5697"/>
                </a:cubicBezTo>
                <a:lnTo>
                  <a:pt x="69275" y="6348"/>
                </a:lnTo>
                <a:lnTo>
                  <a:pt x="68922" y="6565"/>
                </a:lnTo>
                <a:cubicBezTo>
                  <a:pt x="68976" y="6321"/>
                  <a:pt x="69030" y="6049"/>
                  <a:pt x="69058" y="5805"/>
                </a:cubicBezTo>
                <a:lnTo>
                  <a:pt x="69058" y="5805"/>
                </a:lnTo>
                <a:lnTo>
                  <a:pt x="68596" y="5887"/>
                </a:lnTo>
                <a:lnTo>
                  <a:pt x="68596" y="5887"/>
                </a:lnTo>
                <a:lnTo>
                  <a:pt x="68949" y="5588"/>
                </a:lnTo>
                <a:cubicBezTo>
                  <a:pt x="68895" y="5534"/>
                  <a:pt x="68813" y="5344"/>
                  <a:pt x="68786" y="5263"/>
                </a:cubicBezTo>
                <a:cubicBezTo>
                  <a:pt x="69247" y="4558"/>
                  <a:pt x="68434" y="3771"/>
                  <a:pt x="68135" y="3174"/>
                </a:cubicBezTo>
                <a:lnTo>
                  <a:pt x="67918" y="3418"/>
                </a:lnTo>
                <a:cubicBezTo>
                  <a:pt x="67566" y="3093"/>
                  <a:pt x="66915" y="2795"/>
                  <a:pt x="67322" y="2225"/>
                </a:cubicBezTo>
                <a:cubicBezTo>
                  <a:pt x="67160" y="2163"/>
                  <a:pt x="66998" y="2112"/>
                  <a:pt x="66854" y="2112"/>
                </a:cubicBezTo>
                <a:cubicBezTo>
                  <a:pt x="66685" y="2112"/>
                  <a:pt x="66542" y="2182"/>
                  <a:pt x="66454" y="2388"/>
                </a:cubicBezTo>
                <a:lnTo>
                  <a:pt x="66182" y="2116"/>
                </a:lnTo>
                <a:cubicBezTo>
                  <a:pt x="66427" y="1927"/>
                  <a:pt x="66589" y="1710"/>
                  <a:pt x="66454" y="1384"/>
                </a:cubicBezTo>
                <a:lnTo>
                  <a:pt x="66454" y="1384"/>
                </a:lnTo>
                <a:cubicBezTo>
                  <a:pt x="66212" y="1485"/>
                  <a:pt x="65941" y="1541"/>
                  <a:pt x="65673" y="1541"/>
                </a:cubicBezTo>
                <a:cubicBezTo>
                  <a:pt x="65580" y="1541"/>
                  <a:pt x="65487" y="1534"/>
                  <a:pt x="65396" y="1520"/>
                </a:cubicBezTo>
                <a:lnTo>
                  <a:pt x="65857" y="1086"/>
                </a:lnTo>
                <a:lnTo>
                  <a:pt x="65287" y="733"/>
                </a:lnTo>
                <a:lnTo>
                  <a:pt x="65667" y="272"/>
                </a:lnTo>
                <a:cubicBezTo>
                  <a:pt x="65540" y="250"/>
                  <a:pt x="65415" y="240"/>
                  <a:pt x="65291" y="240"/>
                </a:cubicBezTo>
                <a:cubicBezTo>
                  <a:pt x="64488" y="240"/>
                  <a:pt x="63748" y="666"/>
                  <a:pt x="63090" y="1113"/>
                </a:cubicBezTo>
                <a:lnTo>
                  <a:pt x="62982" y="1032"/>
                </a:lnTo>
                <a:cubicBezTo>
                  <a:pt x="63063" y="869"/>
                  <a:pt x="63145" y="706"/>
                  <a:pt x="63226" y="543"/>
                </a:cubicBezTo>
                <a:cubicBezTo>
                  <a:pt x="63551" y="408"/>
                  <a:pt x="63850" y="245"/>
                  <a:pt x="64094" y="1"/>
                </a:cubicBezTo>
                <a:close/>
                <a:moveTo>
                  <a:pt x="28161" y="61623"/>
                </a:moveTo>
                <a:lnTo>
                  <a:pt x="1655" y="87584"/>
                </a:lnTo>
                <a:lnTo>
                  <a:pt x="1655" y="87584"/>
                </a:lnTo>
                <a:lnTo>
                  <a:pt x="27702" y="62246"/>
                </a:lnTo>
                <a:lnTo>
                  <a:pt x="27702" y="62246"/>
                </a:lnTo>
                <a:cubicBezTo>
                  <a:pt x="27859" y="62042"/>
                  <a:pt x="28011" y="61834"/>
                  <a:pt x="28161" y="616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" name="Google Shape;24;p4"/>
          <p:cNvSpPr/>
          <p:nvPr/>
        </p:nvSpPr>
        <p:spPr>
          <a:xfrm flipH="1">
            <a:off x="334870" y="6618398"/>
            <a:ext cx="16684" cy="16281"/>
          </a:xfrm>
          <a:custGeom>
            <a:avLst/>
            <a:gdLst/>
            <a:ahLst/>
            <a:cxnLst/>
            <a:rect l="l" t="t" r="r" b="b"/>
            <a:pathLst>
              <a:path w="662" h="646" extrusionOk="0">
                <a:moveTo>
                  <a:pt x="570" y="0"/>
                </a:moveTo>
                <a:lnTo>
                  <a:pt x="570" y="0"/>
                </a:lnTo>
                <a:cubicBezTo>
                  <a:pt x="272" y="55"/>
                  <a:pt x="28" y="299"/>
                  <a:pt x="1" y="597"/>
                </a:cubicBezTo>
                <a:cubicBezTo>
                  <a:pt x="34" y="631"/>
                  <a:pt x="74" y="646"/>
                  <a:pt x="116" y="646"/>
                </a:cubicBezTo>
                <a:cubicBezTo>
                  <a:pt x="347" y="646"/>
                  <a:pt x="662" y="207"/>
                  <a:pt x="5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25" name="Google Shape;25;p4"/>
          <p:cNvGrpSpPr/>
          <p:nvPr/>
        </p:nvGrpSpPr>
        <p:grpSpPr>
          <a:xfrm>
            <a:off x="30649" y="6138011"/>
            <a:ext cx="625119" cy="522444"/>
            <a:chOff x="11941" y="4642456"/>
            <a:chExt cx="530121" cy="442999"/>
          </a:xfrm>
        </p:grpSpPr>
        <p:sp>
          <p:nvSpPr>
            <p:cNvPr id="26" name="Google Shape;26;p4"/>
            <p:cNvSpPr/>
            <p:nvPr/>
          </p:nvSpPr>
          <p:spPr>
            <a:xfrm flipH="1">
              <a:off x="468210" y="4642456"/>
              <a:ext cx="73852" cy="442999"/>
            </a:xfrm>
            <a:custGeom>
              <a:avLst/>
              <a:gdLst/>
              <a:ahLst/>
              <a:cxnLst/>
              <a:rect l="l" t="t" r="r" b="b"/>
              <a:pathLst>
                <a:path w="3907" h="23436" extrusionOk="0">
                  <a:moveTo>
                    <a:pt x="2160" y="1"/>
                  </a:moveTo>
                  <a:cubicBezTo>
                    <a:pt x="1404" y="1"/>
                    <a:pt x="651" y="496"/>
                    <a:pt x="651" y="1486"/>
                  </a:cubicBezTo>
                  <a:lnTo>
                    <a:pt x="678" y="5256"/>
                  </a:lnTo>
                  <a:cubicBezTo>
                    <a:pt x="461" y="11006"/>
                    <a:pt x="0" y="16946"/>
                    <a:pt x="760" y="22561"/>
                  </a:cubicBezTo>
                  <a:cubicBezTo>
                    <a:pt x="850" y="23149"/>
                    <a:pt x="1375" y="23435"/>
                    <a:pt x="1909" y="23435"/>
                  </a:cubicBezTo>
                  <a:cubicBezTo>
                    <a:pt x="2015" y="23435"/>
                    <a:pt x="2121" y="23424"/>
                    <a:pt x="2224" y="23402"/>
                  </a:cubicBezTo>
                  <a:cubicBezTo>
                    <a:pt x="2267" y="23405"/>
                    <a:pt x="2310" y="23406"/>
                    <a:pt x="2353" y="23406"/>
                  </a:cubicBezTo>
                  <a:cubicBezTo>
                    <a:pt x="3127" y="23406"/>
                    <a:pt x="3906" y="22939"/>
                    <a:pt x="3906" y="21937"/>
                  </a:cubicBezTo>
                  <a:lnTo>
                    <a:pt x="3798" y="2652"/>
                  </a:lnTo>
                  <a:cubicBezTo>
                    <a:pt x="3798" y="2462"/>
                    <a:pt x="3770" y="2245"/>
                    <a:pt x="3689" y="2082"/>
                  </a:cubicBezTo>
                  <a:lnTo>
                    <a:pt x="3689" y="1486"/>
                  </a:lnTo>
                  <a:cubicBezTo>
                    <a:pt x="3676" y="496"/>
                    <a:pt x="2916" y="1"/>
                    <a:pt x="21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" name="Google Shape;27;p4"/>
            <p:cNvSpPr/>
            <p:nvPr/>
          </p:nvSpPr>
          <p:spPr>
            <a:xfrm flipH="1">
              <a:off x="354398" y="4642456"/>
              <a:ext cx="73852" cy="442999"/>
            </a:xfrm>
            <a:custGeom>
              <a:avLst/>
              <a:gdLst/>
              <a:ahLst/>
              <a:cxnLst/>
              <a:rect l="l" t="t" r="r" b="b"/>
              <a:pathLst>
                <a:path w="3907" h="23436" extrusionOk="0">
                  <a:moveTo>
                    <a:pt x="2160" y="1"/>
                  </a:moveTo>
                  <a:cubicBezTo>
                    <a:pt x="1404" y="1"/>
                    <a:pt x="652" y="496"/>
                    <a:pt x="652" y="1486"/>
                  </a:cubicBezTo>
                  <a:lnTo>
                    <a:pt x="679" y="5256"/>
                  </a:lnTo>
                  <a:cubicBezTo>
                    <a:pt x="462" y="11006"/>
                    <a:pt x="1" y="16946"/>
                    <a:pt x="760" y="22561"/>
                  </a:cubicBezTo>
                  <a:cubicBezTo>
                    <a:pt x="851" y="23149"/>
                    <a:pt x="1375" y="23435"/>
                    <a:pt x="1909" y="23435"/>
                  </a:cubicBezTo>
                  <a:cubicBezTo>
                    <a:pt x="2015" y="23435"/>
                    <a:pt x="2122" y="23424"/>
                    <a:pt x="2225" y="23402"/>
                  </a:cubicBezTo>
                  <a:cubicBezTo>
                    <a:pt x="2268" y="23405"/>
                    <a:pt x="2310" y="23406"/>
                    <a:pt x="2353" y="23406"/>
                  </a:cubicBezTo>
                  <a:cubicBezTo>
                    <a:pt x="3127" y="23406"/>
                    <a:pt x="3907" y="22939"/>
                    <a:pt x="3907" y="21937"/>
                  </a:cubicBezTo>
                  <a:lnTo>
                    <a:pt x="3798" y="2652"/>
                  </a:lnTo>
                  <a:cubicBezTo>
                    <a:pt x="3798" y="2462"/>
                    <a:pt x="3771" y="2245"/>
                    <a:pt x="3690" y="2082"/>
                  </a:cubicBezTo>
                  <a:lnTo>
                    <a:pt x="3690" y="1486"/>
                  </a:lnTo>
                  <a:cubicBezTo>
                    <a:pt x="3676" y="496"/>
                    <a:pt x="2917" y="1"/>
                    <a:pt x="21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" name="Google Shape;28;p4"/>
            <p:cNvSpPr/>
            <p:nvPr/>
          </p:nvSpPr>
          <p:spPr>
            <a:xfrm flipH="1">
              <a:off x="240113" y="4642456"/>
              <a:ext cx="73795" cy="442999"/>
            </a:xfrm>
            <a:custGeom>
              <a:avLst/>
              <a:gdLst/>
              <a:ahLst/>
              <a:cxnLst/>
              <a:rect l="l" t="t" r="r" b="b"/>
              <a:pathLst>
                <a:path w="3904" h="23436" extrusionOk="0">
                  <a:moveTo>
                    <a:pt x="2147" y="1"/>
                  </a:moveTo>
                  <a:cubicBezTo>
                    <a:pt x="1384" y="1"/>
                    <a:pt x="624" y="496"/>
                    <a:pt x="624" y="1486"/>
                  </a:cubicBezTo>
                  <a:lnTo>
                    <a:pt x="678" y="5256"/>
                  </a:lnTo>
                  <a:cubicBezTo>
                    <a:pt x="461" y="11006"/>
                    <a:pt x="0" y="16946"/>
                    <a:pt x="760" y="22561"/>
                  </a:cubicBezTo>
                  <a:cubicBezTo>
                    <a:pt x="828" y="23149"/>
                    <a:pt x="1368" y="23435"/>
                    <a:pt x="1907" y="23435"/>
                  </a:cubicBezTo>
                  <a:cubicBezTo>
                    <a:pt x="2014" y="23435"/>
                    <a:pt x="2121" y="23424"/>
                    <a:pt x="2225" y="23402"/>
                  </a:cubicBezTo>
                  <a:cubicBezTo>
                    <a:pt x="2297" y="23413"/>
                    <a:pt x="2369" y="23418"/>
                    <a:pt x="2440" y="23418"/>
                  </a:cubicBezTo>
                  <a:cubicBezTo>
                    <a:pt x="3222" y="23418"/>
                    <a:pt x="3904" y="22758"/>
                    <a:pt x="3879" y="21937"/>
                  </a:cubicBezTo>
                  <a:lnTo>
                    <a:pt x="3798" y="2652"/>
                  </a:lnTo>
                  <a:cubicBezTo>
                    <a:pt x="3771" y="2462"/>
                    <a:pt x="3743" y="2245"/>
                    <a:pt x="3689" y="2082"/>
                  </a:cubicBezTo>
                  <a:lnTo>
                    <a:pt x="3689" y="1486"/>
                  </a:lnTo>
                  <a:cubicBezTo>
                    <a:pt x="3676" y="496"/>
                    <a:pt x="2909" y="1"/>
                    <a:pt x="2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" name="Google Shape;29;p4"/>
            <p:cNvSpPr/>
            <p:nvPr/>
          </p:nvSpPr>
          <p:spPr>
            <a:xfrm flipH="1">
              <a:off x="126245" y="4642456"/>
              <a:ext cx="73852" cy="442999"/>
            </a:xfrm>
            <a:custGeom>
              <a:avLst/>
              <a:gdLst/>
              <a:ahLst/>
              <a:cxnLst/>
              <a:rect l="l" t="t" r="r" b="b"/>
              <a:pathLst>
                <a:path w="3907" h="23436" extrusionOk="0">
                  <a:moveTo>
                    <a:pt x="2147" y="1"/>
                  </a:moveTo>
                  <a:cubicBezTo>
                    <a:pt x="1384" y="1"/>
                    <a:pt x="625" y="496"/>
                    <a:pt x="625" y="1486"/>
                  </a:cubicBezTo>
                  <a:cubicBezTo>
                    <a:pt x="625" y="2733"/>
                    <a:pt x="652" y="4008"/>
                    <a:pt x="679" y="5256"/>
                  </a:cubicBezTo>
                  <a:cubicBezTo>
                    <a:pt x="462" y="11006"/>
                    <a:pt x="1" y="16946"/>
                    <a:pt x="760" y="22561"/>
                  </a:cubicBezTo>
                  <a:cubicBezTo>
                    <a:pt x="851" y="23149"/>
                    <a:pt x="1376" y="23435"/>
                    <a:pt x="1909" y="23435"/>
                  </a:cubicBezTo>
                  <a:cubicBezTo>
                    <a:pt x="2015" y="23435"/>
                    <a:pt x="2122" y="23424"/>
                    <a:pt x="2225" y="23402"/>
                  </a:cubicBezTo>
                  <a:cubicBezTo>
                    <a:pt x="2300" y="23413"/>
                    <a:pt x="2373" y="23418"/>
                    <a:pt x="2446" y="23418"/>
                  </a:cubicBezTo>
                  <a:cubicBezTo>
                    <a:pt x="3246" y="23418"/>
                    <a:pt x="3907" y="22758"/>
                    <a:pt x="3907" y="21937"/>
                  </a:cubicBezTo>
                  <a:cubicBezTo>
                    <a:pt x="3852" y="15509"/>
                    <a:pt x="3825" y="9080"/>
                    <a:pt x="3798" y="2652"/>
                  </a:cubicBezTo>
                  <a:cubicBezTo>
                    <a:pt x="3798" y="2462"/>
                    <a:pt x="3744" y="2245"/>
                    <a:pt x="3690" y="2082"/>
                  </a:cubicBezTo>
                  <a:lnTo>
                    <a:pt x="3690" y="1486"/>
                  </a:lnTo>
                  <a:cubicBezTo>
                    <a:pt x="3676" y="496"/>
                    <a:pt x="2910" y="1"/>
                    <a:pt x="2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" name="Google Shape;30;p4"/>
            <p:cNvSpPr/>
            <p:nvPr/>
          </p:nvSpPr>
          <p:spPr>
            <a:xfrm flipH="1">
              <a:off x="11941" y="4642456"/>
              <a:ext cx="74325" cy="442999"/>
            </a:xfrm>
            <a:custGeom>
              <a:avLst/>
              <a:gdLst/>
              <a:ahLst/>
              <a:cxnLst/>
              <a:rect l="l" t="t" r="r" b="b"/>
              <a:pathLst>
                <a:path w="3932" h="23436" extrusionOk="0">
                  <a:moveTo>
                    <a:pt x="2170" y="1"/>
                  </a:moveTo>
                  <a:cubicBezTo>
                    <a:pt x="1411" y="1"/>
                    <a:pt x="651" y="496"/>
                    <a:pt x="651" y="1486"/>
                  </a:cubicBezTo>
                  <a:lnTo>
                    <a:pt x="678" y="5256"/>
                  </a:lnTo>
                  <a:cubicBezTo>
                    <a:pt x="461" y="11006"/>
                    <a:pt x="0" y="16946"/>
                    <a:pt x="760" y="22561"/>
                  </a:cubicBezTo>
                  <a:cubicBezTo>
                    <a:pt x="850" y="23149"/>
                    <a:pt x="1375" y="23435"/>
                    <a:pt x="1909" y="23435"/>
                  </a:cubicBezTo>
                  <a:cubicBezTo>
                    <a:pt x="2015" y="23435"/>
                    <a:pt x="2121" y="23424"/>
                    <a:pt x="2225" y="23402"/>
                  </a:cubicBezTo>
                  <a:cubicBezTo>
                    <a:pt x="2299" y="23413"/>
                    <a:pt x="2373" y="23418"/>
                    <a:pt x="2446" y="23418"/>
                  </a:cubicBezTo>
                  <a:cubicBezTo>
                    <a:pt x="3249" y="23418"/>
                    <a:pt x="3931" y="22758"/>
                    <a:pt x="3906" y="21937"/>
                  </a:cubicBezTo>
                  <a:cubicBezTo>
                    <a:pt x="3879" y="15509"/>
                    <a:pt x="3852" y="9080"/>
                    <a:pt x="3798" y="2652"/>
                  </a:cubicBezTo>
                  <a:cubicBezTo>
                    <a:pt x="3798" y="2462"/>
                    <a:pt x="3771" y="2245"/>
                    <a:pt x="3689" y="2082"/>
                  </a:cubicBezTo>
                  <a:lnTo>
                    <a:pt x="3689" y="1486"/>
                  </a:lnTo>
                  <a:cubicBezTo>
                    <a:pt x="3689" y="496"/>
                    <a:pt x="2930" y="1"/>
                    <a:pt x="2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36174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 rot="524708">
            <a:off x="9349349" y="-609124"/>
            <a:ext cx="3369888" cy="3533239"/>
          </a:xfrm>
          <a:custGeom>
            <a:avLst/>
            <a:gdLst/>
            <a:ahLst/>
            <a:cxnLst/>
            <a:rect l="l" t="t" r="r" b="b"/>
            <a:pathLst>
              <a:path w="118601" h="124350" extrusionOk="0">
                <a:moveTo>
                  <a:pt x="69677" y="1"/>
                </a:moveTo>
                <a:cubicBezTo>
                  <a:pt x="57181" y="1"/>
                  <a:pt x="46020" y="10360"/>
                  <a:pt x="36320" y="17351"/>
                </a:cubicBezTo>
                <a:cubicBezTo>
                  <a:pt x="22532" y="27309"/>
                  <a:pt x="11517" y="40596"/>
                  <a:pt x="4306" y="55995"/>
                </a:cubicBezTo>
                <a:cubicBezTo>
                  <a:pt x="1876" y="61252"/>
                  <a:pt x="1" y="67750"/>
                  <a:pt x="3302" y="72504"/>
                </a:cubicBezTo>
                <a:cubicBezTo>
                  <a:pt x="5955" y="76264"/>
                  <a:pt x="10905" y="77405"/>
                  <a:pt x="15618" y="77405"/>
                </a:cubicBezTo>
                <a:cubicBezTo>
                  <a:pt x="16301" y="77405"/>
                  <a:pt x="16980" y="77381"/>
                  <a:pt x="17645" y="77338"/>
                </a:cubicBezTo>
                <a:cubicBezTo>
                  <a:pt x="20601" y="77161"/>
                  <a:pt x="23615" y="76743"/>
                  <a:pt x="26561" y="76743"/>
                </a:cubicBezTo>
                <a:cubicBezTo>
                  <a:pt x="28881" y="76743"/>
                  <a:pt x="31160" y="77002"/>
                  <a:pt x="33335" y="77840"/>
                </a:cubicBezTo>
                <a:cubicBezTo>
                  <a:pt x="40230" y="80508"/>
                  <a:pt x="43769" y="88141"/>
                  <a:pt x="45644" y="95300"/>
                </a:cubicBezTo>
                <a:cubicBezTo>
                  <a:pt x="47520" y="102458"/>
                  <a:pt x="48550" y="110197"/>
                  <a:pt x="53120" y="116008"/>
                </a:cubicBezTo>
                <a:cubicBezTo>
                  <a:pt x="57684" y="121846"/>
                  <a:pt x="64728" y="124350"/>
                  <a:pt x="72147" y="124350"/>
                </a:cubicBezTo>
                <a:cubicBezTo>
                  <a:pt x="79196" y="124350"/>
                  <a:pt x="86583" y="122089"/>
                  <a:pt x="92503" y="118280"/>
                </a:cubicBezTo>
                <a:cubicBezTo>
                  <a:pt x="108643" y="107899"/>
                  <a:pt x="117967" y="88590"/>
                  <a:pt x="118284" y="69414"/>
                </a:cubicBezTo>
                <a:cubicBezTo>
                  <a:pt x="118601" y="50210"/>
                  <a:pt x="110571" y="31456"/>
                  <a:pt x="98156" y="16823"/>
                </a:cubicBezTo>
                <a:cubicBezTo>
                  <a:pt x="91975" y="9533"/>
                  <a:pt x="84315" y="2955"/>
                  <a:pt x="75044" y="657"/>
                </a:cubicBezTo>
                <a:cubicBezTo>
                  <a:pt x="73229" y="207"/>
                  <a:pt x="71440" y="1"/>
                  <a:pt x="696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1609335" y="3885433"/>
            <a:ext cx="40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1609333" y="4447767"/>
            <a:ext cx="4003600" cy="11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 idx="2"/>
          </p:nvPr>
        </p:nvSpPr>
        <p:spPr>
          <a:xfrm>
            <a:off x="6579035" y="3885433"/>
            <a:ext cx="40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3"/>
          </p:nvPr>
        </p:nvSpPr>
        <p:spPr>
          <a:xfrm>
            <a:off x="6579033" y="4447767"/>
            <a:ext cx="4003600" cy="11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8" name="Google Shape;38;p5"/>
          <p:cNvSpPr/>
          <p:nvPr/>
        </p:nvSpPr>
        <p:spPr>
          <a:xfrm rot="630903">
            <a:off x="-1735789" y="4577235"/>
            <a:ext cx="3718813" cy="3608872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 idx="4"/>
          </p:nvPr>
        </p:nvSpPr>
        <p:spPr>
          <a:xfrm>
            <a:off x="960000" y="720000"/>
            <a:ext cx="79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4349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 rot="-657057">
            <a:off x="9884832" y="-493041"/>
            <a:ext cx="2676723" cy="1446020"/>
          </a:xfrm>
          <a:custGeom>
            <a:avLst/>
            <a:gdLst/>
            <a:ahLst/>
            <a:cxnLst/>
            <a:rect l="l" t="t" r="r" b="b"/>
            <a:pathLst>
              <a:path w="172176" h="93013" extrusionOk="0">
                <a:moveTo>
                  <a:pt x="13424" y="1"/>
                </a:moveTo>
                <a:cubicBezTo>
                  <a:pt x="6875" y="1"/>
                  <a:pt x="1" y="7379"/>
                  <a:pt x="918" y="15924"/>
                </a:cubicBezTo>
                <a:cubicBezTo>
                  <a:pt x="1532" y="21520"/>
                  <a:pt x="4876" y="27298"/>
                  <a:pt x="9653" y="29891"/>
                </a:cubicBezTo>
                <a:cubicBezTo>
                  <a:pt x="11675" y="30994"/>
                  <a:pt x="14155" y="31195"/>
                  <a:pt x="16658" y="31195"/>
                </a:cubicBezTo>
                <a:cubicBezTo>
                  <a:pt x="18084" y="31195"/>
                  <a:pt x="19518" y="31130"/>
                  <a:pt x="20878" y="31130"/>
                </a:cubicBezTo>
                <a:cubicBezTo>
                  <a:pt x="23334" y="31130"/>
                  <a:pt x="25551" y="31341"/>
                  <a:pt x="27055" y="32530"/>
                </a:cubicBezTo>
                <a:cubicBezTo>
                  <a:pt x="32196" y="36647"/>
                  <a:pt x="21641" y="50637"/>
                  <a:pt x="33174" y="57166"/>
                </a:cubicBezTo>
                <a:cubicBezTo>
                  <a:pt x="34809" y="58091"/>
                  <a:pt x="36338" y="58421"/>
                  <a:pt x="37796" y="58421"/>
                </a:cubicBezTo>
                <a:cubicBezTo>
                  <a:pt x="41411" y="58421"/>
                  <a:pt x="44594" y="56394"/>
                  <a:pt x="47908" y="56394"/>
                </a:cubicBezTo>
                <a:cubicBezTo>
                  <a:pt x="48482" y="56394"/>
                  <a:pt x="49059" y="56455"/>
                  <a:pt x="49643" y="56597"/>
                </a:cubicBezTo>
                <a:cubicBezTo>
                  <a:pt x="61199" y="59418"/>
                  <a:pt x="53942" y="66356"/>
                  <a:pt x="56808" y="74363"/>
                </a:cubicBezTo>
                <a:cubicBezTo>
                  <a:pt x="59096" y="80762"/>
                  <a:pt x="64139" y="83660"/>
                  <a:pt x="69661" y="83660"/>
                </a:cubicBezTo>
                <a:cubicBezTo>
                  <a:pt x="72816" y="83660"/>
                  <a:pt x="76126" y="82715"/>
                  <a:pt x="79169" y="80937"/>
                </a:cubicBezTo>
                <a:cubicBezTo>
                  <a:pt x="85309" y="77360"/>
                  <a:pt x="88766" y="71995"/>
                  <a:pt x="92323" y="71995"/>
                </a:cubicBezTo>
                <a:cubicBezTo>
                  <a:pt x="94353" y="71995"/>
                  <a:pt x="96416" y="73743"/>
                  <a:pt x="99028" y="78571"/>
                </a:cubicBezTo>
                <a:cubicBezTo>
                  <a:pt x="101757" y="83598"/>
                  <a:pt x="104282" y="89194"/>
                  <a:pt x="110856" y="91856"/>
                </a:cubicBezTo>
                <a:cubicBezTo>
                  <a:pt x="112729" y="92609"/>
                  <a:pt x="114750" y="93012"/>
                  <a:pt x="116765" y="93012"/>
                </a:cubicBezTo>
                <a:cubicBezTo>
                  <a:pt x="118520" y="93012"/>
                  <a:pt x="120270" y="92706"/>
                  <a:pt x="121912" y="92060"/>
                </a:cubicBezTo>
                <a:cubicBezTo>
                  <a:pt x="128486" y="89467"/>
                  <a:pt x="128213" y="81733"/>
                  <a:pt x="132876" y="79003"/>
                </a:cubicBezTo>
                <a:cubicBezTo>
                  <a:pt x="134160" y="78244"/>
                  <a:pt x="135425" y="77925"/>
                  <a:pt x="136686" y="77925"/>
                </a:cubicBezTo>
                <a:cubicBezTo>
                  <a:pt x="143268" y="77925"/>
                  <a:pt x="149760" y="86601"/>
                  <a:pt x="158416" y="86601"/>
                </a:cubicBezTo>
                <a:cubicBezTo>
                  <a:pt x="160623" y="86601"/>
                  <a:pt x="162970" y="86037"/>
                  <a:pt x="165496" y="84622"/>
                </a:cubicBezTo>
                <a:cubicBezTo>
                  <a:pt x="172175" y="80875"/>
                  <a:pt x="169959" y="72972"/>
                  <a:pt x="162077" y="72972"/>
                </a:cubicBezTo>
                <a:cubicBezTo>
                  <a:pt x="161155" y="72972"/>
                  <a:pt x="160154" y="73080"/>
                  <a:pt x="159081" y="73316"/>
                </a:cubicBezTo>
                <a:cubicBezTo>
                  <a:pt x="158715" y="73397"/>
                  <a:pt x="158347" y="73435"/>
                  <a:pt x="157976" y="73435"/>
                </a:cubicBezTo>
                <a:cubicBezTo>
                  <a:pt x="150852" y="73435"/>
                  <a:pt x="142851" y="59325"/>
                  <a:pt x="135074" y="59325"/>
                </a:cubicBezTo>
                <a:cubicBezTo>
                  <a:pt x="134675" y="59325"/>
                  <a:pt x="134275" y="59362"/>
                  <a:pt x="133877" y="59440"/>
                </a:cubicBezTo>
                <a:cubicBezTo>
                  <a:pt x="124869" y="61192"/>
                  <a:pt x="125779" y="71906"/>
                  <a:pt x="120251" y="74295"/>
                </a:cubicBezTo>
                <a:cubicBezTo>
                  <a:pt x="119428" y="74650"/>
                  <a:pt x="118631" y="74813"/>
                  <a:pt x="117855" y="74813"/>
                </a:cubicBezTo>
                <a:cubicBezTo>
                  <a:pt x="109695" y="74813"/>
                  <a:pt x="103883" y="56807"/>
                  <a:pt x="94183" y="55664"/>
                </a:cubicBezTo>
                <a:cubicBezTo>
                  <a:pt x="93938" y="55636"/>
                  <a:pt x="93686" y="55623"/>
                  <a:pt x="93430" y="55623"/>
                </a:cubicBezTo>
                <a:cubicBezTo>
                  <a:pt x="86556" y="55623"/>
                  <a:pt x="75789" y="65324"/>
                  <a:pt x="72873" y="65324"/>
                </a:cubicBezTo>
                <a:cubicBezTo>
                  <a:pt x="72806" y="65324"/>
                  <a:pt x="72744" y="65319"/>
                  <a:pt x="72686" y="65309"/>
                </a:cubicBezTo>
                <a:cubicBezTo>
                  <a:pt x="67022" y="64308"/>
                  <a:pt x="73824" y="49522"/>
                  <a:pt x="66294" y="43449"/>
                </a:cubicBezTo>
                <a:cubicBezTo>
                  <a:pt x="63998" y="41595"/>
                  <a:pt x="61334" y="41044"/>
                  <a:pt x="58636" y="41044"/>
                </a:cubicBezTo>
                <a:cubicBezTo>
                  <a:pt x="54692" y="41044"/>
                  <a:pt x="50674" y="42220"/>
                  <a:pt x="47621" y="42220"/>
                </a:cubicBezTo>
                <a:cubicBezTo>
                  <a:pt x="45126" y="42220"/>
                  <a:pt x="43276" y="41435"/>
                  <a:pt x="42637" y="38581"/>
                </a:cubicBezTo>
                <a:cubicBezTo>
                  <a:pt x="41181" y="32007"/>
                  <a:pt x="49643" y="25342"/>
                  <a:pt x="42955" y="18199"/>
                </a:cubicBezTo>
                <a:cubicBezTo>
                  <a:pt x="41467" y="16620"/>
                  <a:pt x="37463" y="14421"/>
                  <a:pt x="32834" y="14421"/>
                </a:cubicBezTo>
                <a:cubicBezTo>
                  <a:pt x="30530" y="14421"/>
                  <a:pt x="28071" y="14966"/>
                  <a:pt x="25690" y="16402"/>
                </a:cubicBezTo>
                <a:cubicBezTo>
                  <a:pt x="23977" y="17225"/>
                  <a:pt x="22634" y="17583"/>
                  <a:pt x="21586" y="17583"/>
                </a:cubicBezTo>
                <a:cubicBezTo>
                  <a:pt x="14867" y="17583"/>
                  <a:pt x="20261" y="2862"/>
                  <a:pt x="17978" y="1366"/>
                </a:cubicBezTo>
                <a:cubicBezTo>
                  <a:pt x="16554" y="427"/>
                  <a:pt x="14999" y="1"/>
                  <a:pt x="1342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79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6"/>
          <p:cNvSpPr/>
          <p:nvPr/>
        </p:nvSpPr>
        <p:spPr>
          <a:xfrm rot="6873964" flipH="1">
            <a:off x="-1294750" y="5026935"/>
            <a:ext cx="2394779" cy="2778240"/>
          </a:xfrm>
          <a:custGeom>
            <a:avLst/>
            <a:gdLst/>
            <a:ahLst/>
            <a:cxnLst/>
            <a:rect l="l" t="t" r="r" b="b"/>
            <a:pathLst>
              <a:path w="133103" h="154416" extrusionOk="0">
                <a:moveTo>
                  <a:pt x="53121" y="1"/>
                </a:moveTo>
                <a:cubicBezTo>
                  <a:pt x="51997" y="1"/>
                  <a:pt x="50872" y="29"/>
                  <a:pt x="49747" y="85"/>
                </a:cubicBezTo>
                <a:cubicBezTo>
                  <a:pt x="12919" y="1950"/>
                  <a:pt x="4388" y="85547"/>
                  <a:pt x="4343" y="86093"/>
                </a:cubicBezTo>
                <a:cubicBezTo>
                  <a:pt x="0" y="136543"/>
                  <a:pt x="19671" y="154416"/>
                  <a:pt x="44860" y="154416"/>
                </a:cubicBezTo>
                <a:cubicBezTo>
                  <a:pt x="82741" y="154416"/>
                  <a:pt x="133103" y="113995"/>
                  <a:pt x="133048" y="83159"/>
                </a:cubicBezTo>
                <a:cubicBezTo>
                  <a:pt x="132957" y="49538"/>
                  <a:pt x="109004" y="19079"/>
                  <a:pt x="81525" y="6295"/>
                </a:cubicBezTo>
                <a:cubicBezTo>
                  <a:pt x="72627" y="2132"/>
                  <a:pt x="62923" y="1"/>
                  <a:pt x="5312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44" name="Google Shape;44;p6"/>
          <p:cNvGrpSpPr/>
          <p:nvPr/>
        </p:nvGrpSpPr>
        <p:grpSpPr>
          <a:xfrm rot="-8463753" flipH="1">
            <a:off x="-540052" y="5879856"/>
            <a:ext cx="1585685" cy="1541785"/>
            <a:chOff x="7947391" y="-480937"/>
            <a:chExt cx="1346701" cy="1309323"/>
          </a:xfrm>
        </p:grpSpPr>
        <p:sp>
          <p:nvSpPr>
            <p:cNvPr id="45" name="Google Shape;45;p6"/>
            <p:cNvSpPr/>
            <p:nvPr/>
          </p:nvSpPr>
          <p:spPr>
            <a:xfrm rot="-1013057">
              <a:off x="8198288" y="347701"/>
              <a:ext cx="147105" cy="101628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" name="Google Shape;46;p6"/>
            <p:cNvSpPr/>
            <p:nvPr/>
          </p:nvSpPr>
          <p:spPr>
            <a:xfrm rot="-1013057">
              <a:off x="8566892" y="710110"/>
              <a:ext cx="103678" cy="105494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" name="Google Shape;47;p6"/>
            <p:cNvSpPr/>
            <p:nvPr/>
          </p:nvSpPr>
          <p:spPr>
            <a:xfrm rot="-1013057">
              <a:off x="8284647" y="712822"/>
              <a:ext cx="113401" cy="89503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" name="Google Shape;48;p6"/>
            <p:cNvSpPr/>
            <p:nvPr/>
          </p:nvSpPr>
          <p:spPr>
            <a:xfrm rot="-1013057">
              <a:off x="8502682" y="488583"/>
              <a:ext cx="120196" cy="99121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" name="Google Shape;49;p6"/>
            <p:cNvSpPr/>
            <p:nvPr/>
          </p:nvSpPr>
          <p:spPr>
            <a:xfrm rot="-1013057">
              <a:off x="9017970" y="406003"/>
              <a:ext cx="90112" cy="72984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" name="Google Shape;50;p6"/>
            <p:cNvSpPr/>
            <p:nvPr/>
          </p:nvSpPr>
          <p:spPr>
            <a:xfrm rot="-1013057">
              <a:off x="8096734" y="-344260"/>
              <a:ext cx="85812" cy="106138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" name="Google Shape;51;p6"/>
            <p:cNvSpPr/>
            <p:nvPr/>
          </p:nvSpPr>
          <p:spPr>
            <a:xfrm rot="-1013057">
              <a:off x="8225874" y="-75962"/>
              <a:ext cx="132953" cy="87089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" name="Google Shape;52;p6"/>
            <p:cNvSpPr/>
            <p:nvPr/>
          </p:nvSpPr>
          <p:spPr>
            <a:xfrm rot="-1013057">
              <a:off x="8339411" y="-274232"/>
              <a:ext cx="124343" cy="103479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" name="Google Shape;53;p6"/>
            <p:cNvSpPr/>
            <p:nvPr/>
          </p:nvSpPr>
          <p:spPr>
            <a:xfrm rot="-1013057">
              <a:off x="7959390" y="-103401"/>
              <a:ext cx="130318" cy="101967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" name="Google Shape;54;p6"/>
            <p:cNvSpPr/>
            <p:nvPr/>
          </p:nvSpPr>
          <p:spPr>
            <a:xfrm rot="-1013057">
              <a:off x="8503057" y="190474"/>
              <a:ext cx="110871" cy="161526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" name="Google Shape;55;p6"/>
            <p:cNvSpPr/>
            <p:nvPr/>
          </p:nvSpPr>
          <p:spPr>
            <a:xfrm rot="-1013057">
              <a:off x="8011695" y="154523"/>
              <a:ext cx="96450" cy="84231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6" name="Google Shape;56;p6"/>
            <p:cNvSpPr/>
            <p:nvPr/>
          </p:nvSpPr>
          <p:spPr>
            <a:xfrm rot="-1013057">
              <a:off x="8319413" y="141733"/>
              <a:ext cx="92748" cy="71942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" name="Google Shape;57;p6"/>
            <p:cNvSpPr/>
            <p:nvPr/>
          </p:nvSpPr>
          <p:spPr>
            <a:xfrm rot="-1013057">
              <a:off x="8631017" y="-222177"/>
              <a:ext cx="91974" cy="92724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" name="Google Shape;58;p6"/>
            <p:cNvSpPr/>
            <p:nvPr/>
          </p:nvSpPr>
          <p:spPr>
            <a:xfrm rot="-1013057">
              <a:off x="8556776" y="-466827"/>
              <a:ext cx="109477" cy="82977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" name="Google Shape;59;p6"/>
            <p:cNvSpPr/>
            <p:nvPr/>
          </p:nvSpPr>
          <p:spPr>
            <a:xfrm rot="-1013057">
              <a:off x="8568946" y="27280"/>
              <a:ext cx="135308" cy="128678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" name="Google Shape;60;p6"/>
            <p:cNvSpPr/>
            <p:nvPr/>
          </p:nvSpPr>
          <p:spPr>
            <a:xfrm rot="-1013057">
              <a:off x="8820475" y="98464"/>
              <a:ext cx="90651" cy="89432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" name="Google Shape;61;p6"/>
            <p:cNvSpPr/>
            <p:nvPr/>
          </p:nvSpPr>
          <p:spPr>
            <a:xfrm rot="-1013057">
              <a:off x="8813561" y="-223965"/>
              <a:ext cx="109922" cy="73746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" name="Google Shape;62;p6"/>
            <p:cNvSpPr/>
            <p:nvPr/>
          </p:nvSpPr>
          <p:spPr>
            <a:xfrm rot="-1013057">
              <a:off x="8755497" y="307952"/>
              <a:ext cx="150034" cy="147246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3" name="Google Shape;63;p6"/>
            <p:cNvSpPr/>
            <p:nvPr/>
          </p:nvSpPr>
          <p:spPr>
            <a:xfrm rot="-1013057">
              <a:off x="8789654" y="-79536"/>
              <a:ext cx="83950" cy="65299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4" name="Google Shape;64;p6"/>
            <p:cNvSpPr/>
            <p:nvPr/>
          </p:nvSpPr>
          <p:spPr>
            <a:xfrm rot="-1013057">
              <a:off x="8945872" y="292844"/>
              <a:ext cx="60777" cy="53409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" name="Google Shape;65;p6"/>
            <p:cNvSpPr/>
            <p:nvPr/>
          </p:nvSpPr>
          <p:spPr>
            <a:xfrm rot="-1013057">
              <a:off x="9131034" y="726352"/>
              <a:ext cx="89948" cy="78174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" name="Google Shape;66;p6"/>
            <p:cNvSpPr/>
            <p:nvPr/>
          </p:nvSpPr>
          <p:spPr>
            <a:xfrm rot="-1013057">
              <a:off x="8685462" y="510501"/>
              <a:ext cx="83692" cy="65030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" name="Google Shape;67;p6"/>
            <p:cNvSpPr/>
            <p:nvPr/>
          </p:nvSpPr>
          <p:spPr>
            <a:xfrm rot="-1013057">
              <a:off x="9015698" y="581831"/>
              <a:ext cx="77823" cy="56759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" name="Google Shape;68;p6"/>
            <p:cNvSpPr/>
            <p:nvPr/>
          </p:nvSpPr>
          <p:spPr>
            <a:xfrm rot="-1013057">
              <a:off x="9192785" y="611946"/>
              <a:ext cx="94083" cy="63706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5178893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7136000" cy="8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 b="1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 b="1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 b="1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 b="1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 b="1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 b="1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 b="1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 b="1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 b="1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subTitle" idx="1"/>
          </p:nvPr>
        </p:nvSpPr>
        <p:spPr>
          <a:xfrm>
            <a:off x="960000" y="2251900"/>
            <a:ext cx="6474800" cy="30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 rot="-10508718">
            <a:off x="-1324101" y="4832261"/>
            <a:ext cx="3281444" cy="3441311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3" name="Google Shape;73;p7"/>
          <p:cNvSpPr/>
          <p:nvPr/>
        </p:nvSpPr>
        <p:spPr>
          <a:xfrm rot="658164">
            <a:off x="9609372" y="-776494"/>
            <a:ext cx="3480427" cy="3376732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4" name="Google Shape;74;p7"/>
          <p:cNvSpPr/>
          <p:nvPr/>
        </p:nvSpPr>
        <p:spPr>
          <a:xfrm rot="3721777" flipH="1">
            <a:off x="9360491" y="5643511"/>
            <a:ext cx="3452844" cy="4001116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710174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/>
          <p:nvPr/>
        </p:nvSpPr>
        <p:spPr>
          <a:xfrm rot="2223556">
            <a:off x="-564834" y="-1077534"/>
            <a:ext cx="6965329" cy="5691561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7" name="Google Shape;77;p8"/>
          <p:cNvSpPr txBox="1">
            <a:spLocks noGrp="1"/>
          </p:cNvSpPr>
          <p:nvPr>
            <p:ph type="title"/>
          </p:nvPr>
        </p:nvSpPr>
        <p:spPr>
          <a:xfrm>
            <a:off x="1850800" y="7018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8" name="Google Shape;78;p8"/>
          <p:cNvSpPr/>
          <p:nvPr/>
        </p:nvSpPr>
        <p:spPr>
          <a:xfrm rot="-5400000">
            <a:off x="8348705" y="3847177"/>
            <a:ext cx="4413392" cy="5115921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9" name="Google Shape;79;p8"/>
          <p:cNvSpPr/>
          <p:nvPr/>
        </p:nvSpPr>
        <p:spPr>
          <a:xfrm rot="9910375">
            <a:off x="-155466" y="4398243"/>
            <a:ext cx="4751163" cy="4708676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80" name="Google Shape;80;p8"/>
          <p:cNvGrpSpPr/>
          <p:nvPr/>
        </p:nvGrpSpPr>
        <p:grpSpPr>
          <a:xfrm>
            <a:off x="10178734" y="5765760"/>
            <a:ext cx="890815" cy="744475"/>
            <a:chOff x="11941" y="4642456"/>
            <a:chExt cx="530121" cy="442999"/>
          </a:xfrm>
        </p:grpSpPr>
        <p:sp>
          <p:nvSpPr>
            <p:cNvPr id="81" name="Google Shape;81;p8"/>
            <p:cNvSpPr/>
            <p:nvPr/>
          </p:nvSpPr>
          <p:spPr>
            <a:xfrm flipH="1">
              <a:off x="468210" y="4642456"/>
              <a:ext cx="73852" cy="442999"/>
            </a:xfrm>
            <a:custGeom>
              <a:avLst/>
              <a:gdLst/>
              <a:ahLst/>
              <a:cxnLst/>
              <a:rect l="l" t="t" r="r" b="b"/>
              <a:pathLst>
                <a:path w="3907" h="23436" extrusionOk="0">
                  <a:moveTo>
                    <a:pt x="2160" y="1"/>
                  </a:moveTo>
                  <a:cubicBezTo>
                    <a:pt x="1404" y="1"/>
                    <a:pt x="651" y="496"/>
                    <a:pt x="651" y="1486"/>
                  </a:cubicBezTo>
                  <a:lnTo>
                    <a:pt x="678" y="5256"/>
                  </a:lnTo>
                  <a:cubicBezTo>
                    <a:pt x="461" y="11006"/>
                    <a:pt x="0" y="16946"/>
                    <a:pt x="760" y="22561"/>
                  </a:cubicBezTo>
                  <a:cubicBezTo>
                    <a:pt x="850" y="23149"/>
                    <a:pt x="1375" y="23435"/>
                    <a:pt x="1909" y="23435"/>
                  </a:cubicBezTo>
                  <a:cubicBezTo>
                    <a:pt x="2015" y="23435"/>
                    <a:pt x="2121" y="23424"/>
                    <a:pt x="2224" y="23402"/>
                  </a:cubicBezTo>
                  <a:cubicBezTo>
                    <a:pt x="2267" y="23405"/>
                    <a:pt x="2310" y="23406"/>
                    <a:pt x="2353" y="23406"/>
                  </a:cubicBezTo>
                  <a:cubicBezTo>
                    <a:pt x="3127" y="23406"/>
                    <a:pt x="3906" y="22939"/>
                    <a:pt x="3906" y="21937"/>
                  </a:cubicBezTo>
                  <a:lnTo>
                    <a:pt x="3798" y="2652"/>
                  </a:lnTo>
                  <a:cubicBezTo>
                    <a:pt x="3798" y="2462"/>
                    <a:pt x="3770" y="2245"/>
                    <a:pt x="3689" y="2082"/>
                  </a:cubicBezTo>
                  <a:lnTo>
                    <a:pt x="3689" y="1486"/>
                  </a:lnTo>
                  <a:cubicBezTo>
                    <a:pt x="3676" y="496"/>
                    <a:pt x="2916" y="1"/>
                    <a:pt x="21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" name="Google Shape;82;p8"/>
            <p:cNvSpPr/>
            <p:nvPr/>
          </p:nvSpPr>
          <p:spPr>
            <a:xfrm flipH="1">
              <a:off x="354398" y="4642456"/>
              <a:ext cx="73852" cy="442999"/>
            </a:xfrm>
            <a:custGeom>
              <a:avLst/>
              <a:gdLst/>
              <a:ahLst/>
              <a:cxnLst/>
              <a:rect l="l" t="t" r="r" b="b"/>
              <a:pathLst>
                <a:path w="3907" h="23436" extrusionOk="0">
                  <a:moveTo>
                    <a:pt x="2160" y="1"/>
                  </a:moveTo>
                  <a:cubicBezTo>
                    <a:pt x="1404" y="1"/>
                    <a:pt x="652" y="496"/>
                    <a:pt x="652" y="1486"/>
                  </a:cubicBezTo>
                  <a:lnTo>
                    <a:pt x="679" y="5256"/>
                  </a:lnTo>
                  <a:cubicBezTo>
                    <a:pt x="462" y="11006"/>
                    <a:pt x="1" y="16946"/>
                    <a:pt x="760" y="22561"/>
                  </a:cubicBezTo>
                  <a:cubicBezTo>
                    <a:pt x="851" y="23149"/>
                    <a:pt x="1375" y="23435"/>
                    <a:pt x="1909" y="23435"/>
                  </a:cubicBezTo>
                  <a:cubicBezTo>
                    <a:pt x="2015" y="23435"/>
                    <a:pt x="2122" y="23424"/>
                    <a:pt x="2225" y="23402"/>
                  </a:cubicBezTo>
                  <a:cubicBezTo>
                    <a:pt x="2268" y="23405"/>
                    <a:pt x="2310" y="23406"/>
                    <a:pt x="2353" y="23406"/>
                  </a:cubicBezTo>
                  <a:cubicBezTo>
                    <a:pt x="3127" y="23406"/>
                    <a:pt x="3907" y="22939"/>
                    <a:pt x="3907" y="21937"/>
                  </a:cubicBezTo>
                  <a:lnTo>
                    <a:pt x="3798" y="2652"/>
                  </a:lnTo>
                  <a:cubicBezTo>
                    <a:pt x="3798" y="2462"/>
                    <a:pt x="3771" y="2245"/>
                    <a:pt x="3690" y="2082"/>
                  </a:cubicBezTo>
                  <a:lnTo>
                    <a:pt x="3690" y="1486"/>
                  </a:lnTo>
                  <a:cubicBezTo>
                    <a:pt x="3676" y="496"/>
                    <a:pt x="2917" y="1"/>
                    <a:pt x="21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240113" y="4642456"/>
              <a:ext cx="73795" cy="442999"/>
            </a:xfrm>
            <a:custGeom>
              <a:avLst/>
              <a:gdLst/>
              <a:ahLst/>
              <a:cxnLst/>
              <a:rect l="l" t="t" r="r" b="b"/>
              <a:pathLst>
                <a:path w="3904" h="23436" extrusionOk="0">
                  <a:moveTo>
                    <a:pt x="2147" y="1"/>
                  </a:moveTo>
                  <a:cubicBezTo>
                    <a:pt x="1384" y="1"/>
                    <a:pt x="624" y="496"/>
                    <a:pt x="624" y="1486"/>
                  </a:cubicBezTo>
                  <a:lnTo>
                    <a:pt x="678" y="5256"/>
                  </a:lnTo>
                  <a:cubicBezTo>
                    <a:pt x="461" y="11006"/>
                    <a:pt x="0" y="16946"/>
                    <a:pt x="760" y="22561"/>
                  </a:cubicBezTo>
                  <a:cubicBezTo>
                    <a:pt x="828" y="23149"/>
                    <a:pt x="1368" y="23435"/>
                    <a:pt x="1907" y="23435"/>
                  </a:cubicBezTo>
                  <a:cubicBezTo>
                    <a:pt x="2014" y="23435"/>
                    <a:pt x="2121" y="23424"/>
                    <a:pt x="2225" y="23402"/>
                  </a:cubicBezTo>
                  <a:cubicBezTo>
                    <a:pt x="2297" y="23413"/>
                    <a:pt x="2369" y="23418"/>
                    <a:pt x="2440" y="23418"/>
                  </a:cubicBezTo>
                  <a:cubicBezTo>
                    <a:pt x="3222" y="23418"/>
                    <a:pt x="3904" y="22758"/>
                    <a:pt x="3879" y="21937"/>
                  </a:cubicBezTo>
                  <a:lnTo>
                    <a:pt x="3798" y="2652"/>
                  </a:lnTo>
                  <a:cubicBezTo>
                    <a:pt x="3771" y="2462"/>
                    <a:pt x="3743" y="2245"/>
                    <a:pt x="3689" y="2082"/>
                  </a:cubicBezTo>
                  <a:lnTo>
                    <a:pt x="3689" y="1486"/>
                  </a:lnTo>
                  <a:cubicBezTo>
                    <a:pt x="3676" y="496"/>
                    <a:pt x="2909" y="1"/>
                    <a:pt x="2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" name="Google Shape;84;p8"/>
            <p:cNvSpPr/>
            <p:nvPr/>
          </p:nvSpPr>
          <p:spPr>
            <a:xfrm flipH="1">
              <a:off x="126245" y="4642456"/>
              <a:ext cx="73852" cy="442999"/>
            </a:xfrm>
            <a:custGeom>
              <a:avLst/>
              <a:gdLst/>
              <a:ahLst/>
              <a:cxnLst/>
              <a:rect l="l" t="t" r="r" b="b"/>
              <a:pathLst>
                <a:path w="3907" h="23436" extrusionOk="0">
                  <a:moveTo>
                    <a:pt x="2147" y="1"/>
                  </a:moveTo>
                  <a:cubicBezTo>
                    <a:pt x="1384" y="1"/>
                    <a:pt x="625" y="496"/>
                    <a:pt x="625" y="1486"/>
                  </a:cubicBezTo>
                  <a:cubicBezTo>
                    <a:pt x="625" y="2733"/>
                    <a:pt x="652" y="4008"/>
                    <a:pt x="679" y="5256"/>
                  </a:cubicBezTo>
                  <a:cubicBezTo>
                    <a:pt x="462" y="11006"/>
                    <a:pt x="1" y="16946"/>
                    <a:pt x="760" y="22561"/>
                  </a:cubicBezTo>
                  <a:cubicBezTo>
                    <a:pt x="851" y="23149"/>
                    <a:pt x="1376" y="23435"/>
                    <a:pt x="1909" y="23435"/>
                  </a:cubicBezTo>
                  <a:cubicBezTo>
                    <a:pt x="2015" y="23435"/>
                    <a:pt x="2122" y="23424"/>
                    <a:pt x="2225" y="23402"/>
                  </a:cubicBezTo>
                  <a:cubicBezTo>
                    <a:pt x="2300" y="23413"/>
                    <a:pt x="2373" y="23418"/>
                    <a:pt x="2446" y="23418"/>
                  </a:cubicBezTo>
                  <a:cubicBezTo>
                    <a:pt x="3246" y="23418"/>
                    <a:pt x="3907" y="22758"/>
                    <a:pt x="3907" y="21937"/>
                  </a:cubicBezTo>
                  <a:cubicBezTo>
                    <a:pt x="3852" y="15509"/>
                    <a:pt x="3825" y="9080"/>
                    <a:pt x="3798" y="2652"/>
                  </a:cubicBezTo>
                  <a:cubicBezTo>
                    <a:pt x="3798" y="2462"/>
                    <a:pt x="3744" y="2245"/>
                    <a:pt x="3690" y="2082"/>
                  </a:cubicBezTo>
                  <a:lnTo>
                    <a:pt x="3690" y="1486"/>
                  </a:lnTo>
                  <a:cubicBezTo>
                    <a:pt x="3676" y="496"/>
                    <a:pt x="2910" y="1"/>
                    <a:pt x="2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11941" y="4642456"/>
              <a:ext cx="74325" cy="442999"/>
            </a:xfrm>
            <a:custGeom>
              <a:avLst/>
              <a:gdLst/>
              <a:ahLst/>
              <a:cxnLst/>
              <a:rect l="l" t="t" r="r" b="b"/>
              <a:pathLst>
                <a:path w="3932" h="23436" extrusionOk="0">
                  <a:moveTo>
                    <a:pt x="2170" y="1"/>
                  </a:moveTo>
                  <a:cubicBezTo>
                    <a:pt x="1411" y="1"/>
                    <a:pt x="651" y="496"/>
                    <a:pt x="651" y="1486"/>
                  </a:cubicBezTo>
                  <a:lnTo>
                    <a:pt x="678" y="5256"/>
                  </a:lnTo>
                  <a:cubicBezTo>
                    <a:pt x="461" y="11006"/>
                    <a:pt x="0" y="16946"/>
                    <a:pt x="760" y="22561"/>
                  </a:cubicBezTo>
                  <a:cubicBezTo>
                    <a:pt x="850" y="23149"/>
                    <a:pt x="1375" y="23435"/>
                    <a:pt x="1909" y="23435"/>
                  </a:cubicBezTo>
                  <a:cubicBezTo>
                    <a:pt x="2015" y="23435"/>
                    <a:pt x="2121" y="23424"/>
                    <a:pt x="2225" y="23402"/>
                  </a:cubicBezTo>
                  <a:cubicBezTo>
                    <a:pt x="2299" y="23413"/>
                    <a:pt x="2373" y="23418"/>
                    <a:pt x="2446" y="23418"/>
                  </a:cubicBezTo>
                  <a:cubicBezTo>
                    <a:pt x="3249" y="23418"/>
                    <a:pt x="3931" y="22758"/>
                    <a:pt x="3906" y="21937"/>
                  </a:cubicBezTo>
                  <a:cubicBezTo>
                    <a:pt x="3879" y="15509"/>
                    <a:pt x="3852" y="9080"/>
                    <a:pt x="3798" y="2652"/>
                  </a:cubicBezTo>
                  <a:cubicBezTo>
                    <a:pt x="3798" y="2462"/>
                    <a:pt x="3771" y="2245"/>
                    <a:pt x="3689" y="2082"/>
                  </a:cubicBezTo>
                  <a:lnTo>
                    <a:pt x="3689" y="1486"/>
                  </a:lnTo>
                  <a:cubicBezTo>
                    <a:pt x="3689" y="496"/>
                    <a:pt x="2930" y="1"/>
                    <a:pt x="2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6045774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"/>
          <p:cNvSpPr/>
          <p:nvPr/>
        </p:nvSpPr>
        <p:spPr>
          <a:xfrm rot="-8720102">
            <a:off x="-741136" y="4689026"/>
            <a:ext cx="3230601" cy="2639813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8" name="Google Shape;88;p9"/>
          <p:cNvSpPr txBox="1">
            <a:spLocks noGrp="1"/>
          </p:cNvSpPr>
          <p:nvPr>
            <p:ph type="subTitle" idx="1"/>
          </p:nvPr>
        </p:nvSpPr>
        <p:spPr>
          <a:xfrm>
            <a:off x="2168600" y="2898481"/>
            <a:ext cx="78548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21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9" name="Google Shape;89;p9"/>
          <p:cNvSpPr/>
          <p:nvPr/>
        </p:nvSpPr>
        <p:spPr>
          <a:xfrm rot="-8099691" flipH="1">
            <a:off x="-429886" y="-2339434"/>
            <a:ext cx="3469673" cy="4020171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0" name="Google Shape;90;p9"/>
          <p:cNvSpPr/>
          <p:nvPr/>
        </p:nvSpPr>
        <p:spPr>
          <a:xfrm rot="5894485">
            <a:off x="8256804" y="3344867"/>
            <a:ext cx="4435459" cy="4303868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164200" y="2038317"/>
            <a:ext cx="7863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824193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/>
          <p:nvPr/>
        </p:nvSpPr>
        <p:spPr>
          <a:xfrm rot="-4263713">
            <a:off x="6098417" y="1710521"/>
            <a:ext cx="7132088" cy="7477804"/>
          </a:xfrm>
          <a:custGeom>
            <a:avLst/>
            <a:gdLst/>
            <a:ahLst/>
            <a:cxnLst/>
            <a:rect l="l" t="t" r="r" b="b"/>
            <a:pathLst>
              <a:path w="118601" h="124350" extrusionOk="0">
                <a:moveTo>
                  <a:pt x="69677" y="1"/>
                </a:moveTo>
                <a:cubicBezTo>
                  <a:pt x="57181" y="1"/>
                  <a:pt x="46020" y="10360"/>
                  <a:pt x="36320" y="17351"/>
                </a:cubicBezTo>
                <a:cubicBezTo>
                  <a:pt x="22532" y="27309"/>
                  <a:pt x="11517" y="40596"/>
                  <a:pt x="4306" y="55995"/>
                </a:cubicBezTo>
                <a:cubicBezTo>
                  <a:pt x="1876" y="61252"/>
                  <a:pt x="1" y="67750"/>
                  <a:pt x="3302" y="72504"/>
                </a:cubicBezTo>
                <a:cubicBezTo>
                  <a:pt x="5955" y="76264"/>
                  <a:pt x="10905" y="77405"/>
                  <a:pt x="15618" y="77405"/>
                </a:cubicBezTo>
                <a:cubicBezTo>
                  <a:pt x="16301" y="77405"/>
                  <a:pt x="16980" y="77381"/>
                  <a:pt x="17645" y="77338"/>
                </a:cubicBezTo>
                <a:cubicBezTo>
                  <a:pt x="20601" y="77161"/>
                  <a:pt x="23615" y="76743"/>
                  <a:pt x="26561" y="76743"/>
                </a:cubicBezTo>
                <a:cubicBezTo>
                  <a:pt x="28881" y="76743"/>
                  <a:pt x="31160" y="77002"/>
                  <a:pt x="33335" y="77840"/>
                </a:cubicBezTo>
                <a:cubicBezTo>
                  <a:pt x="40230" y="80508"/>
                  <a:pt x="43769" y="88141"/>
                  <a:pt x="45644" y="95300"/>
                </a:cubicBezTo>
                <a:cubicBezTo>
                  <a:pt x="47520" y="102458"/>
                  <a:pt x="48550" y="110197"/>
                  <a:pt x="53120" y="116008"/>
                </a:cubicBezTo>
                <a:cubicBezTo>
                  <a:pt x="57684" y="121846"/>
                  <a:pt x="64728" y="124350"/>
                  <a:pt x="72147" y="124350"/>
                </a:cubicBezTo>
                <a:cubicBezTo>
                  <a:pt x="79196" y="124350"/>
                  <a:pt x="86583" y="122089"/>
                  <a:pt x="92503" y="118280"/>
                </a:cubicBezTo>
                <a:cubicBezTo>
                  <a:pt x="108643" y="107899"/>
                  <a:pt x="117967" y="88590"/>
                  <a:pt x="118284" y="69414"/>
                </a:cubicBezTo>
                <a:cubicBezTo>
                  <a:pt x="118601" y="50210"/>
                  <a:pt x="110571" y="31456"/>
                  <a:pt x="98156" y="16823"/>
                </a:cubicBezTo>
                <a:cubicBezTo>
                  <a:pt x="91975" y="9533"/>
                  <a:pt x="84315" y="2955"/>
                  <a:pt x="75044" y="657"/>
                </a:cubicBezTo>
                <a:cubicBezTo>
                  <a:pt x="73229" y="207"/>
                  <a:pt x="71440" y="1"/>
                  <a:pt x="696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" name="Google Shape;98;p11"/>
          <p:cNvSpPr/>
          <p:nvPr/>
        </p:nvSpPr>
        <p:spPr>
          <a:xfrm rot="1147796">
            <a:off x="-1309181" y="-830020"/>
            <a:ext cx="6364744" cy="5200807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" name="Google Shape;99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731800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Merriweather"/>
              <a:buNone/>
              <a:defRPr sz="16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0" name="Google Shape;100;p11"/>
          <p:cNvSpPr txBox="1">
            <a:spLocks noGrp="1"/>
          </p:cNvSpPr>
          <p:nvPr>
            <p:ph type="subTitle" idx="1"/>
          </p:nvPr>
        </p:nvSpPr>
        <p:spPr>
          <a:xfrm>
            <a:off x="2168600" y="4349801"/>
            <a:ext cx="7854800" cy="7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1" name="Google Shape;101;p11"/>
          <p:cNvSpPr/>
          <p:nvPr/>
        </p:nvSpPr>
        <p:spPr>
          <a:xfrm rot="-967849">
            <a:off x="9766745" y="-563995"/>
            <a:ext cx="2930543" cy="2844723"/>
          </a:xfrm>
          <a:custGeom>
            <a:avLst/>
            <a:gdLst/>
            <a:ahLst/>
            <a:cxnLst/>
            <a:rect l="l" t="t" r="r" b="b"/>
            <a:pathLst>
              <a:path w="79667" h="77334" extrusionOk="0">
                <a:moveTo>
                  <a:pt x="33717" y="1"/>
                </a:moveTo>
                <a:cubicBezTo>
                  <a:pt x="32185" y="1"/>
                  <a:pt x="30661" y="202"/>
                  <a:pt x="29162" y="646"/>
                </a:cubicBezTo>
                <a:cubicBezTo>
                  <a:pt x="28792" y="752"/>
                  <a:pt x="28449" y="990"/>
                  <a:pt x="28264" y="1333"/>
                </a:cubicBezTo>
                <a:cubicBezTo>
                  <a:pt x="27912" y="1323"/>
                  <a:pt x="27559" y="1317"/>
                  <a:pt x="27207" y="1317"/>
                </a:cubicBezTo>
                <a:cubicBezTo>
                  <a:pt x="21281" y="1317"/>
                  <a:pt x="15437" y="2796"/>
                  <a:pt x="10276" y="6087"/>
                </a:cubicBezTo>
                <a:cubicBezTo>
                  <a:pt x="4412" y="9812"/>
                  <a:pt x="1" y="17129"/>
                  <a:pt x="3408" y="23970"/>
                </a:cubicBezTo>
                <a:cubicBezTo>
                  <a:pt x="7661" y="32449"/>
                  <a:pt x="18279" y="32819"/>
                  <a:pt x="26309" y="34615"/>
                </a:cubicBezTo>
                <a:cubicBezTo>
                  <a:pt x="36743" y="36966"/>
                  <a:pt x="45592" y="43781"/>
                  <a:pt x="50558" y="53263"/>
                </a:cubicBezTo>
                <a:cubicBezTo>
                  <a:pt x="52882" y="57727"/>
                  <a:pt x="53648" y="62165"/>
                  <a:pt x="54467" y="67025"/>
                </a:cubicBezTo>
                <a:cubicBezTo>
                  <a:pt x="55101" y="70723"/>
                  <a:pt x="56290" y="74527"/>
                  <a:pt x="59908" y="76323"/>
                </a:cubicBezTo>
                <a:cubicBezTo>
                  <a:pt x="61339" y="77021"/>
                  <a:pt x="62787" y="77333"/>
                  <a:pt x="64203" y="77333"/>
                </a:cubicBezTo>
                <a:cubicBezTo>
                  <a:pt x="69272" y="77333"/>
                  <a:pt x="73933" y="73329"/>
                  <a:pt x="75915" y="68663"/>
                </a:cubicBezTo>
                <a:cubicBezTo>
                  <a:pt x="79666" y="59867"/>
                  <a:pt x="77923" y="48245"/>
                  <a:pt x="75229" y="39422"/>
                </a:cubicBezTo>
                <a:cubicBezTo>
                  <a:pt x="71980" y="28724"/>
                  <a:pt x="65799" y="19163"/>
                  <a:pt x="57399" y="11793"/>
                </a:cubicBezTo>
                <a:cubicBezTo>
                  <a:pt x="51315" y="6450"/>
                  <a:pt x="42389" y="1"/>
                  <a:pt x="3371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" name="Google Shape;102;p11"/>
          <p:cNvSpPr/>
          <p:nvPr/>
        </p:nvSpPr>
        <p:spPr>
          <a:xfrm rot="5399654" flipH="1">
            <a:off x="-1873988" y="4412228"/>
            <a:ext cx="4390440" cy="5087269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" name="Google Shape;103;p11"/>
          <p:cNvSpPr/>
          <p:nvPr/>
        </p:nvSpPr>
        <p:spPr>
          <a:xfrm rot="4341006">
            <a:off x="-63634" y="-849546"/>
            <a:ext cx="2491307" cy="3169428"/>
          </a:xfrm>
          <a:custGeom>
            <a:avLst/>
            <a:gdLst/>
            <a:ahLst/>
            <a:cxnLst/>
            <a:rect l="l" t="t" r="r" b="b"/>
            <a:pathLst>
              <a:path w="68462" h="87097" extrusionOk="0">
                <a:moveTo>
                  <a:pt x="38749" y="20088"/>
                </a:moveTo>
                <a:lnTo>
                  <a:pt x="38749" y="20088"/>
                </a:lnTo>
                <a:cubicBezTo>
                  <a:pt x="38711" y="20104"/>
                  <a:pt x="38665" y="20121"/>
                  <a:pt x="38598" y="20138"/>
                </a:cubicBezTo>
                <a:lnTo>
                  <a:pt x="38082" y="20300"/>
                </a:lnTo>
                <a:cubicBezTo>
                  <a:pt x="38137" y="20273"/>
                  <a:pt x="38191" y="20246"/>
                  <a:pt x="38245" y="20219"/>
                </a:cubicBezTo>
                <a:lnTo>
                  <a:pt x="38749" y="20088"/>
                </a:lnTo>
                <a:close/>
                <a:moveTo>
                  <a:pt x="10986" y="19595"/>
                </a:moveTo>
                <a:cubicBezTo>
                  <a:pt x="10199" y="20273"/>
                  <a:pt x="9928" y="20517"/>
                  <a:pt x="8517" y="21792"/>
                </a:cubicBezTo>
                <a:cubicBezTo>
                  <a:pt x="9304" y="21006"/>
                  <a:pt x="10118" y="20273"/>
                  <a:pt x="10986" y="19595"/>
                </a:cubicBezTo>
                <a:close/>
                <a:moveTo>
                  <a:pt x="8409" y="22172"/>
                </a:moveTo>
                <a:lnTo>
                  <a:pt x="8273" y="22308"/>
                </a:lnTo>
                <a:lnTo>
                  <a:pt x="7679" y="22848"/>
                </a:lnTo>
                <a:lnTo>
                  <a:pt x="7679" y="22848"/>
                </a:lnTo>
                <a:cubicBezTo>
                  <a:pt x="7859" y="22670"/>
                  <a:pt x="8039" y="22515"/>
                  <a:pt x="8219" y="22335"/>
                </a:cubicBezTo>
                <a:lnTo>
                  <a:pt x="8409" y="22172"/>
                </a:lnTo>
                <a:close/>
                <a:moveTo>
                  <a:pt x="8626" y="21819"/>
                </a:moveTo>
                <a:cubicBezTo>
                  <a:pt x="8138" y="22253"/>
                  <a:pt x="7649" y="22687"/>
                  <a:pt x="6754" y="23582"/>
                </a:cubicBezTo>
                <a:cubicBezTo>
                  <a:pt x="7487" y="22823"/>
                  <a:pt x="7921" y="22389"/>
                  <a:pt x="8192" y="22145"/>
                </a:cubicBezTo>
                <a:cubicBezTo>
                  <a:pt x="8327" y="22036"/>
                  <a:pt x="8463" y="21928"/>
                  <a:pt x="8626" y="21819"/>
                </a:cubicBezTo>
                <a:close/>
                <a:moveTo>
                  <a:pt x="7677" y="22796"/>
                </a:moveTo>
                <a:lnTo>
                  <a:pt x="7677" y="22796"/>
                </a:lnTo>
                <a:lnTo>
                  <a:pt x="7677" y="22796"/>
                </a:lnTo>
                <a:cubicBezTo>
                  <a:pt x="7323" y="23149"/>
                  <a:pt x="6971" y="23502"/>
                  <a:pt x="6641" y="23855"/>
                </a:cubicBezTo>
                <a:lnTo>
                  <a:pt x="6641" y="23855"/>
                </a:lnTo>
                <a:cubicBezTo>
                  <a:pt x="6960" y="23485"/>
                  <a:pt x="7305" y="23140"/>
                  <a:pt x="7677" y="22796"/>
                </a:cubicBezTo>
                <a:close/>
                <a:moveTo>
                  <a:pt x="6076" y="24288"/>
                </a:moveTo>
                <a:lnTo>
                  <a:pt x="6022" y="24342"/>
                </a:lnTo>
                <a:lnTo>
                  <a:pt x="6022" y="24342"/>
                </a:lnTo>
                <a:lnTo>
                  <a:pt x="6022" y="24342"/>
                </a:lnTo>
                <a:lnTo>
                  <a:pt x="6076" y="24288"/>
                </a:lnTo>
                <a:close/>
                <a:moveTo>
                  <a:pt x="5975" y="24396"/>
                </a:moveTo>
                <a:lnTo>
                  <a:pt x="5859" y="24559"/>
                </a:lnTo>
                <a:lnTo>
                  <a:pt x="5859" y="24532"/>
                </a:lnTo>
                <a:lnTo>
                  <a:pt x="5975" y="24396"/>
                </a:lnTo>
                <a:close/>
                <a:moveTo>
                  <a:pt x="5267" y="25585"/>
                </a:moveTo>
                <a:lnTo>
                  <a:pt x="5235" y="25617"/>
                </a:lnTo>
                <a:lnTo>
                  <a:pt x="5235" y="25617"/>
                </a:lnTo>
                <a:lnTo>
                  <a:pt x="5267" y="25585"/>
                </a:lnTo>
                <a:close/>
                <a:moveTo>
                  <a:pt x="5515" y="25090"/>
                </a:moveTo>
                <a:cubicBezTo>
                  <a:pt x="5526" y="25090"/>
                  <a:pt x="5497" y="25132"/>
                  <a:pt x="5398" y="25264"/>
                </a:cubicBezTo>
                <a:cubicBezTo>
                  <a:pt x="5290" y="25372"/>
                  <a:pt x="5154" y="25535"/>
                  <a:pt x="4964" y="25834"/>
                </a:cubicBezTo>
                <a:cubicBezTo>
                  <a:pt x="4747" y="26105"/>
                  <a:pt x="4476" y="26457"/>
                  <a:pt x="4123" y="26973"/>
                </a:cubicBezTo>
                <a:cubicBezTo>
                  <a:pt x="4747" y="26023"/>
                  <a:pt x="5073" y="25617"/>
                  <a:pt x="5452" y="25128"/>
                </a:cubicBezTo>
                <a:cubicBezTo>
                  <a:pt x="5484" y="25107"/>
                  <a:pt x="5508" y="25090"/>
                  <a:pt x="5515" y="25090"/>
                </a:cubicBezTo>
                <a:close/>
                <a:moveTo>
                  <a:pt x="54791" y="29197"/>
                </a:moveTo>
                <a:lnTo>
                  <a:pt x="54953" y="29251"/>
                </a:lnTo>
                <a:lnTo>
                  <a:pt x="55089" y="29305"/>
                </a:lnTo>
                <a:lnTo>
                  <a:pt x="54791" y="29197"/>
                </a:lnTo>
                <a:close/>
                <a:moveTo>
                  <a:pt x="45650" y="30146"/>
                </a:moveTo>
                <a:cubicBezTo>
                  <a:pt x="45507" y="30187"/>
                  <a:pt x="45364" y="30228"/>
                  <a:pt x="45222" y="30280"/>
                </a:cubicBezTo>
                <a:lnTo>
                  <a:pt x="45222" y="30280"/>
                </a:lnTo>
                <a:cubicBezTo>
                  <a:pt x="45363" y="30234"/>
                  <a:pt x="45506" y="30189"/>
                  <a:pt x="45650" y="30146"/>
                </a:cubicBezTo>
                <a:close/>
                <a:moveTo>
                  <a:pt x="3310" y="28220"/>
                </a:moveTo>
                <a:lnTo>
                  <a:pt x="3310" y="28220"/>
                </a:lnTo>
                <a:cubicBezTo>
                  <a:pt x="3120" y="28573"/>
                  <a:pt x="2930" y="28899"/>
                  <a:pt x="2767" y="29278"/>
                </a:cubicBezTo>
                <a:cubicBezTo>
                  <a:pt x="2577" y="29631"/>
                  <a:pt x="2414" y="29984"/>
                  <a:pt x="2279" y="30336"/>
                </a:cubicBezTo>
                <a:lnTo>
                  <a:pt x="2197" y="30526"/>
                </a:lnTo>
                <a:cubicBezTo>
                  <a:pt x="2306" y="30173"/>
                  <a:pt x="2442" y="29875"/>
                  <a:pt x="2631" y="29495"/>
                </a:cubicBezTo>
                <a:cubicBezTo>
                  <a:pt x="2713" y="29305"/>
                  <a:pt x="2821" y="29116"/>
                  <a:pt x="2930" y="28899"/>
                </a:cubicBezTo>
                <a:cubicBezTo>
                  <a:pt x="3038" y="28709"/>
                  <a:pt x="3174" y="28465"/>
                  <a:pt x="3310" y="28220"/>
                </a:cubicBezTo>
                <a:close/>
                <a:moveTo>
                  <a:pt x="50625" y="28637"/>
                </a:moveTo>
                <a:cubicBezTo>
                  <a:pt x="51222" y="28637"/>
                  <a:pt x="51819" y="28670"/>
                  <a:pt x="52414" y="28735"/>
                </a:cubicBezTo>
                <a:lnTo>
                  <a:pt x="52414" y="28735"/>
                </a:lnTo>
                <a:cubicBezTo>
                  <a:pt x="51885" y="28680"/>
                  <a:pt x="51352" y="28656"/>
                  <a:pt x="50821" y="28656"/>
                </a:cubicBezTo>
                <a:cubicBezTo>
                  <a:pt x="50497" y="28656"/>
                  <a:pt x="50174" y="28665"/>
                  <a:pt x="49854" y="28682"/>
                </a:cubicBezTo>
                <a:cubicBezTo>
                  <a:pt x="49529" y="28709"/>
                  <a:pt x="49230" y="28736"/>
                  <a:pt x="48905" y="28790"/>
                </a:cubicBezTo>
                <a:lnTo>
                  <a:pt x="48335" y="28817"/>
                </a:lnTo>
                <a:cubicBezTo>
                  <a:pt x="46328" y="29116"/>
                  <a:pt x="44375" y="29712"/>
                  <a:pt x="42531" y="30580"/>
                </a:cubicBezTo>
                <a:lnTo>
                  <a:pt x="42531" y="30580"/>
                </a:lnTo>
                <a:lnTo>
                  <a:pt x="42585" y="30553"/>
                </a:lnTo>
                <a:cubicBezTo>
                  <a:pt x="42992" y="30336"/>
                  <a:pt x="43372" y="30173"/>
                  <a:pt x="43860" y="29984"/>
                </a:cubicBezTo>
                <a:cubicBezTo>
                  <a:pt x="44538" y="29712"/>
                  <a:pt x="45216" y="29495"/>
                  <a:pt x="45894" y="29305"/>
                </a:cubicBezTo>
                <a:cubicBezTo>
                  <a:pt x="46599" y="29116"/>
                  <a:pt x="47332" y="28953"/>
                  <a:pt x="48064" y="28844"/>
                </a:cubicBezTo>
                <a:cubicBezTo>
                  <a:pt x="48913" y="28705"/>
                  <a:pt x="49769" y="28637"/>
                  <a:pt x="50625" y="28637"/>
                </a:cubicBezTo>
                <a:close/>
                <a:moveTo>
                  <a:pt x="43387" y="30988"/>
                </a:moveTo>
                <a:lnTo>
                  <a:pt x="43387" y="30988"/>
                </a:lnTo>
                <a:cubicBezTo>
                  <a:pt x="43224" y="31063"/>
                  <a:pt x="43051" y="31133"/>
                  <a:pt x="42878" y="31205"/>
                </a:cubicBezTo>
                <a:lnTo>
                  <a:pt x="42878" y="31205"/>
                </a:lnTo>
                <a:cubicBezTo>
                  <a:pt x="43048" y="31128"/>
                  <a:pt x="43217" y="31055"/>
                  <a:pt x="43387" y="30988"/>
                </a:cubicBezTo>
                <a:close/>
                <a:moveTo>
                  <a:pt x="41093" y="32072"/>
                </a:moveTo>
                <a:lnTo>
                  <a:pt x="40985" y="32153"/>
                </a:lnTo>
                <a:lnTo>
                  <a:pt x="40713" y="32289"/>
                </a:lnTo>
                <a:lnTo>
                  <a:pt x="40849" y="32208"/>
                </a:lnTo>
                <a:lnTo>
                  <a:pt x="41093" y="32072"/>
                </a:lnTo>
                <a:close/>
                <a:moveTo>
                  <a:pt x="1411" y="32696"/>
                </a:moveTo>
                <a:lnTo>
                  <a:pt x="1357" y="32940"/>
                </a:lnTo>
                <a:cubicBezTo>
                  <a:pt x="1357" y="32962"/>
                  <a:pt x="1339" y="33002"/>
                  <a:pt x="1332" y="33002"/>
                </a:cubicBezTo>
                <a:cubicBezTo>
                  <a:pt x="1331" y="33002"/>
                  <a:pt x="1330" y="32999"/>
                  <a:pt x="1330" y="32994"/>
                </a:cubicBezTo>
                <a:lnTo>
                  <a:pt x="1384" y="32777"/>
                </a:lnTo>
                <a:lnTo>
                  <a:pt x="1411" y="32696"/>
                </a:lnTo>
                <a:close/>
                <a:moveTo>
                  <a:pt x="39303" y="33076"/>
                </a:moveTo>
                <a:lnTo>
                  <a:pt x="38950" y="33320"/>
                </a:lnTo>
                <a:lnTo>
                  <a:pt x="39167" y="33157"/>
                </a:lnTo>
                <a:lnTo>
                  <a:pt x="39303" y="33076"/>
                </a:lnTo>
                <a:close/>
                <a:moveTo>
                  <a:pt x="60769" y="33587"/>
                </a:moveTo>
                <a:lnTo>
                  <a:pt x="60769" y="33587"/>
                </a:lnTo>
                <a:cubicBezTo>
                  <a:pt x="60838" y="33697"/>
                  <a:pt x="60906" y="33807"/>
                  <a:pt x="60975" y="33916"/>
                </a:cubicBezTo>
                <a:cubicBezTo>
                  <a:pt x="60901" y="33813"/>
                  <a:pt x="60835" y="33702"/>
                  <a:pt x="60769" y="33587"/>
                </a:cubicBezTo>
                <a:close/>
                <a:moveTo>
                  <a:pt x="60975" y="33916"/>
                </a:moveTo>
                <a:cubicBezTo>
                  <a:pt x="61068" y="34040"/>
                  <a:pt x="61134" y="34173"/>
                  <a:pt x="61194" y="34304"/>
                </a:cubicBezTo>
                <a:lnTo>
                  <a:pt x="61194" y="34304"/>
                </a:lnTo>
                <a:cubicBezTo>
                  <a:pt x="61127" y="34175"/>
                  <a:pt x="61056" y="34046"/>
                  <a:pt x="60975" y="33916"/>
                </a:cubicBezTo>
                <a:close/>
                <a:moveTo>
                  <a:pt x="651" y="36303"/>
                </a:moveTo>
                <a:lnTo>
                  <a:pt x="651" y="36358"/>
                </a:lnTo>
                <a:lnTo>
                  <a:pt x="543" y="37090"/>
                </a:lnTo>
                <a:lnTo>
                  <a:pt x="543" y="37063"/>
                </a:lnTo>
                <a:lnTo>
                  <a:pt x="651" y="36303"/>
                </a:lnTo>
                <a:close/>
                <a:moveTo>
                  <a:pt x="597" y="37470"/>
                </a:moveTo>
                <a:lnTo>
                  <a:pt x="570" y="37741"/>
                </a:lnTo>
                <a:cubicBezTo>
                  <a:pt x="570" y="37814"/>
                  <a:pt x="548" y="37822"/>
                  <a:pt x="544" y="37842"/>
                </a:cubicBezTo>
                <a:lnTo>
                  <a:pt x="544" y="37842"/>
                </a:lnTo>
                <a:lnTo>
                  <a:pt x="570" y="37578"/>
                </a:lnTo>
                <a:cubicBezTo>
                  <a:pt x="570" y="37524"/>
                  <a:pt x="570" y="37497"/>
                  <a:pt x="597" y="37470"/>
                </a:cubicBezTo>
                <a:close/>
                <a:moveTo>
                  <a:pt x="33146" y="36276"/>
                </a:moveTo>
                <a:lnTo>
                  <a:pt x="30298" y="38283"/>
                </a:lnTo>
                <a:cubicBezTo>
                  <a:pt x="30786" y="37877"/>
                  <a:pt x="30786" y="37877"/>
                  <a:pt x="33146" y="36276"/>
                </a:cubicBezTo>
                <a:close/>
                <a:moveTo>
                  <a:pt x="28481" y="40399"/>
                </a:moveTo>
                <a:lnTo>
                  <a:pt x="28426" y="40426"/>
                </a:lnTo>
                <a:cubicBezTo>
                  <a:pt x="28400" y="40449"/>
                  <a:pt x="28367" y="40476"/>
                  <a:pt x="28328" y="40507"/>
                </a:cubicBezTo>
                <a:lnTo>
                  <a:pt x="28328" y="40507"/>
                </a:lnTo>
                <a:lnTo>
                  <a:pt x="28481" y="40399"/>
                </a:lnTo>
                <a:close/>
                <a:moveTo>
                  <a:pt x="245" y="41536"/>
                </a:moveTo>
                <a:cubicBezTo>
                  <a:pt x="245" y="41537"/>
                  <a:pt x="245" y="41538"/>
                  <a:pt x="245" y="41538"/>
                </a:cubicBezTo>
                <a:lnTo>
                  <a:pt x="245" y="41593"/>
                </a:lnTo>
                <a:cubicBezTo>
                  <a:pt x="245" y="41574"/>
                  <a:pt x="245" y="41555"/>
                  <a:pt x="245" y="41536"/>
                </a:cubicBezTo>
                <a:close/>
                <a:moveTo>
                  <a:pt x="43652" y="46854"/>
                </a:moveTo>
                <a:cubicBezTo>
                  <a:pt x="43910" y="46881"/>
                  <a:pt x="44169" y="46908"/>
                  <a:pt x="44429" y="46936"/>
                </a:cubicBezTo>
                <a:lnTo>
                  <a:pt x="45894" y="47072"/>
                </a:lnTo>
                <a:lnTo>
                  <a:pt x="45840" y="47072"/>
                </a:lnTo>
                <a:lnTo>
                  <a:pt x="46708" y="47126"/>
                </a:lnTo>
                <a:cubicBezTo>
                  <a:pt x="47440" y="47234"/>
                  <a:pt x="48064" y="47289"/>
                  <a:pt x="48606" y="47343"/>
                </a:cubicBezTo>
                <a:cubicBezTo>
                  <a:pt x="47494" y="47316"/>
                  <a:pt x="46220" y="47153"/>
                  <a:pt x="45107" y="47017"/>
                </a:cubicBezTo>
                <a:lnTo>
                  <a:pt x="44619" y="46990"/>
                </a:lnTo>
                <a:lnTo>
                  <a:pt x="44402" y="46936"/>
                </a:lnTo>
                <a:lnTo>
                  <a:pt x="43652" y="46854"/>
                </a:lnTo>
                <a:close/>
                <a:moveTo>
                  <a:pt x="62277" y="39016"/>
                </a:moveTo>
                <a:lnTo>
                  <a:pt x="62304" y="39070"/>
                </a:lnTo>
                <a:cubicBezTo>
                  <a:pt x="62304" y="39206"/>
                  <a:pt x="62304" y="39341"/>
                  <a:pt x="62277" y="39450"/>
                </a:cubicBezTo>
                <a:lnTo>
                  <a:pt x="62223" y="39829"/>
                </a:lnTo>
                <a:lnTo>
                  <a:pt x="62168" y="40209"/>
                </a:lnTo>
                <a:lnTo>
                  <a:pt x="62060" y="40589"/>
                </a:lnTo>
                <a:cubicBezTo>
                  <a:pt x="61762" y="41728"/>
                  <a:pt x="61219" y="42759"/>
                  <a:pt x="60460" y="43627"/>
                </a:cubicBezTo>
                <a:cubicBezTo>
                  <a:pt x="59700" y="44495"/>
                  <a:pt x="58805" y="45200"/>
                  <a:pt x="57774" y="45742"/>
                </a:cubicBezTo>
                <a:cubicBezTo>
                  <a:pt x="57340" y="45987"/>
                  <a:pt x="56879" y="46176"/>
                  <a:pt x="56418" y="46366"/>
                </a:cubicBezTo>
                <a:cubicBezTo>
                  <a:pt x="55550" y="46665"/>
                  <a:pt x="54682" y="46909"/>
                  <a:pt x="53787" y="47072"/>
                </a:cubicBezTo>
                <a:cubicBezTo>
                  <a:pt x="52865" y="47234"/>
                  <a:pt x="51970" y="47316"/>
                  <a:pt x="51075" y="47343"/>
                </a:cubicBezTo>
                <a:lnTo>
                  <a:pt x="50342" y="47343"/>
                </a:lnTo>
                <a:cubicBezTo>
                  <a:pt x="51319" y="47343"/>
                  <a:pt x="52322" y="47261"/>
                  <a:pt x="53272" y="47099"/>
                </a:cubicBezTo>
                <a:cubicBezTo>
                  <a:pt x="54248" y="46963"/>
                  <a:pt x="55225" y="46719"/>
                  <a:pt x="56147" y="46366"/>
                </a:cubicBezTo>
                <a:cubicBezTo>
                  <a:pt x="57096" y="46041"/>
                  <a:pt x="57991" y="45580"/>
                  <a:pt x="58805" y="45010"/>
                </a:cubicBezTo>
                <a:cubicBezTo>
                  <a:pt x="59646" y="44441"/>
                  <a:pt x="60351" y="43735"/>
                  <a:pt x="60948" y="42894"/>
                </a:cubicBezTo>
                <a:cubicBezTo>
                  <a:pt x="61192" y="42542"/>
                  <a:pt x="61409" y="42189"/>
                  <a:pt x="61599" y="41810"/>
                </a:cubicBezTo>
                <a:cubicBezTo>
                  <a:pt x="61680" y="41620"/>
                  <a:pt x="61734" y="41430"/>
                  <a:pt x="61816" y="41240"/>
                </a:cubicBezTo>
                <a:cubicBezTo>
                  <a:pt x="61897" y="41023"/>
                  <a:pt x="61979" y="40833"/>
                  <a:pt x="62033" y="40643"/>
                </a:cubicBezTo>
                <a:lnTo>
                  <a:pt x="62114" y="40236"/>
                </a:lnTo>
                <a:cubicBezTo>
                  <a:pt x="62141" y="40101"/>
                  <a:pt x="62168" y="39965"/>
                  <a:pt x="62195" y="39829"/>
                </a:cubicBezTo>
                <a:lnTo>
                  <a:pt x="62250" y="39423"/>
                </a:lnTo>
                <a:lnTo>
                  <a:pt x="62277" y="39016"/>
                </a:lnTo>
                <a:close/>
                <a:moveTo>
                  <a:pt x="46681" y="54639"/>
                </a:moveTo>
                <a:cubicBezTo>
                  <a:pt x="47277" y="54639"/>
                  <a:pt x="47901" y="54639"/>
                  <a:pt x="48498" y="54693"/>
                </a:cubicBezTo>
                <a:lnTo>
                  <a:pt x="48498" y="54720"/>
                </a:lnTo>
                <a:cubicBezTo>
                  <a:pt x="47847" y="54693"/>
                  <a:pt x="47196" y="54693"/>
                  <a:pt x="46545" y="54666"/>
                </a:cubicBezTo>
                <a:lnTo>
                  <a:pt x="46572" y="54666"/>
                </a:lnTo>
                <a:cubicBezTo>
                  <a:pt x="46599" y="54639"/>
                  <a:pt x="46654" y="54639"/>
                  <a:pt x="46681" y="54639"/>
                </a:cubicBezTo>
                <a:close/>
                <a:moveTo>
                  <a:pt x="43760" y="54729"/>
                </a:moveTo>
                <a:lnTo>
                  <a:pt x="43760" y="54729"/>
                </a:lnTo>
                <a:cubicBezTo>
                  <a:pt x="43401" y="54753"/>
                  <a:pt x="43058" y="54778"/>
                  <a:pt x="42693" y="54802"/>
                </a:cubicBezTo>
                <a:lnTo>
                  <a:pt x="42395" y="54802"/>
                </a:lnTo>
                <a:cubicBezTo>
                  <a:pt x="42857" y="54778"/>
                  <a:pt x="43318" y="54753"/>
                  <a:pt x="43760" y="54729"/>
                </a:cubicBezTo>
                <a:close/>
                <a:moveTo>
                  <a:pt x="39503" y="46546"/>
                </a:moveTo>
                <a:cubicBezTo>
                  <a:pt x="39524" y="46546"/>
                  <a:pt x="39545" y="46546"/>
                  <a:pt x="39566" y="46546"/>
                </a:cubicBezTo>
                <a:lnTo>
                  <a:pt x="39566" y="46546"/>
                </a:lnTo>
                <a:cubicBezTo>
                  <a:pt x="38788" y="46552"/>
                  <a:pt x="38015" y="46601"/>
                  <a:pt x="37242" y="46692"/>
                </a:cubicBezTo>
                <a:cubicBezTo>
                  <a:pt x="36536" y="46773"/>
                  <a:pt x="35831" y="46909"/>
                  <a:pt x="35126" y="47072"/>
                </a:cubicBezTo>
                <a:cubicBezTo>
                  <a:pt x="34394" y="47289"/>
                  <a:pt x="33688" y="47560"/>
                  <a:pt x="33037" y="47939"/>
                </a:cubicBezTo>
                <a:cubicBezTo>
                  <a:pt x="31383" y="48835"/>
                  <a:pt x="29999" y="50191"/>
                  <a:pt x="29104" y="51845"/>
                </a:cubicBezTo>
                <a:cubicBezTo>
                  <a:pt x="28670" y="52605"/>
                  <a:pt x="28426" y="53446"/>
                  <a:pt x="28318" y="54286"/>
                </a:cubicBezTo>
                <a:cubicBezTo>
                  <a:pt x="28291" y="54720"/>
                  <a:pt x="28291" y="55154"/>
                  <a:pt x="28345" y="55561"/>
                </a:cubicBezTo>
                <a:cubicBezTo>
                  <a:pt x="28372" y="55778"/>
                  <a:pt x="28426" y="55968"/>
                  <a:pt x="28481" y="56185"/>
                </a:cubicBezTo>
                <a:cubicBezTo>
                  <a:pt x="28508" y="56294"/>
                  <a:pt x="28535" y="56402"/>
                  <a:pt x="28562" y="56483"/>
                </a:cubicBezTo>
                <a:cubicBezTo>
                  <a:pt x="28589" y="56565"/>
                  <a:pt x="28616" y="56619"/>
                  <a:pt x="28643" y="56673"/>
                </a:cubicBezTo>
                <a:lnTo>
                  <a:pt x="28725" y="56863"/>
                </a:lnTo>
                <a:cubicBezTo>
                  <a:pt x="28725" y="56872"/>
                  <a:pt x="28728" y="56875"/>
                  <a:pt x="28732" y="56875"/>
                </a:cubicBezTo>
                <a:cubicBezTo>
                  <a:pt x="28740" y="56875"/>
                  <a:pt x="28752" y="56863"/>
                  <a:pt x="28752" y="56863"/>
                </a:cubicBezTo>
                <a:lnTo>
                  <a:pt x="28806" y="56863"/>
                </a:lnTo>
                <a:lnTo>
                  <a:pt x="28915" y="56836"/>
                </a:lnTo>
                <a:lnTo>
                  <a:pt x="29430" y="56673"/>
                </a:lnTo>
                <a:cubicBezTo>
                  <a:pt x="29864" y="56565"/>
                  <a:pt x="30298" y="56429"/>
                  <a:pt x="30732" y="56321"/>
                </a:cubicBezTo>
                <a:lnTo>
                  <a:pt x="32007" y="55968"/>
                </a:lnTo>
                <a:lnTo>
                  <a:pt x="33309" y="55670"/>
                </a:lnTo>
                <a:cubicBezTo>
                  <a:pt x="36374" y="54965"/>
                  <a:pt x="39493" y="54531"/>
                  <a:pt x="42612" y="54341"/>
                </a:cubicBezTo>
                <a:cubicBezTo>
                  <a:pt x="43792" y="54280"/>
                  <a:pt x="44957" y="54249"/>
                  <a:pt x="46129" y="54249"/>
                </a:cubicBezTo>
                <a:cubicBezTo>
                  <a:pt x="46520" y="54249"/>
                  <a:pt x="46911" y="54253"/>
                  <a:pt x="47304" y="54259"/>
                </a:cubicBezTo>
                <a:cubicBezTo>
                  <a:pt x="48878" y="54259"/>
                  <a:pt x="50451" y="54449"/>
                  <a:pt x="51970" y="54829"/>
                </a:cubicBezTo>
                <a:cubicBezTo>
                  <a:pt x="53326" y="55127"/>
                  <a:pt x="54601" y="55697"/>
                  <a:pt x="55767" y="56429"/>
                </a:cubicBezTo>
                <a:cubicBezTo>
                  <a:pt x="56364" y="56836"/>
                  <a:pt x="56879" y="57297"/>
                  <a:pt x="57340" y="57840"/>
                </a:cubicBezTo>
                <a:cubicBezTo>
                  <a:pt x="57557" y="58111"/>
                  <a:pt x="57747" y="58409"/>
                  <a:pt x="57910" y="58708"/>
                </a:cubicBezTo>
                <a:cubicBezTo>
                  <a:pt x="57991" y="58870"/>
                  <a:pt x="58073" y="59033"/>
                  <a:pt x="58154" y="59196"/>
                </a:cubicBezTo>
                <a:lnTo>
                  <a:pt x="58317" y="59711"/>
                </a:lnTo>
                <a:cubicBezTo>
                  <a:pt x="58805" y="61257"/>
                  <a:pt x="58561" y="63047"/>
                  <a:pt x="57367" y="64702"/>
                </a:cubicBezTo>
                <a:cubicBezTo>
                  <a:pt x="57937" y="63834"/>
                  <a:pt x="58344" y="62858"/>
                  <a:pt x="58480" y="61854"/>
                </a:cubicBezTo>
                <a:cubicBezTo>
                  <a:pt x="58588" y="60796"/>
                  <a:pt x="58371" y="59765"/>
                  <a:pt x="57883" y="58843"/>
                </a:cubicBezTo>
                <a:cubicBezTo>
                  <a:pt x="57422" y="57975"/>
                  <a:pt x="56744" y="57216"/>
                  <a:pt x="55930" y="56646"/>
                </a:cubicBezTo>
                <a:cubicBezTo>
                  <a:pt x="55198" y="56131"/>
                  <a:pt x="54384" y="55670"/>
                  <a:pt x="53516" y="55344"/>
                </a:cubicBezTo>
                <a:cubicBezTo>
                  <a:pt x="53299" y="55290"/>
                  <a:pt x="53055" y="55209"/>
                  <a:pt x="52838" y="55182"/>
                </a:cubicBezTo>
                <a:cubicBezTo>
                  <a:pt x="51482" y="54775"/>
                  <a:pt x="50071" y="54503"/>
                  <a:pt x="48661" y="54422"/>
                </a:cubicBezTo>
                <a:cubicBezTo>
                  <a:pt x="48335" y="54395"/>
                  <a:pt x="47928" y="54368"/>
                  <a:pt x="47494" y="54368"/>
                </a:cubicBezTo>
                <a:cubicBezTo>
                  <a:pt x="47205" y="54368"/>
                  <a:pt x="46904" y="54356"/>
                  <a:pt x="46606" y="54356"/>
                </a:cubicBezTo>
                <a:cubicBezTo>
                  <a:pt x="46458" y="54356"/>
                  <a:pt x="46310" y="54359"/>
                  <a:pt x="46165" y="54368"/>
                </a:cubicBezTo>
                <a:lnTo>
                  <a:pt x="45867" y="54368"/>
                </a:lnTo>
                <a:cubicBezTo>
                  <a:pt x="42558" y="54422"/>
                  <a:pt x="39276" y="54693"/>
                  <a:pt x="36021" y="55236"/>
                </a:cubicBezTo>
                <a:cubicBezTo>
                  <a:pt x="35506" y="55344"/>
                  <a:pt x="35126" y="55426"/>
                  <a:pt x="34746" y="55507"/>
                </a:cubicBezTo>
                <a:cubicBezTo>
                  <a:pt x="33905" y="55670"/>
                  <a:pt x="33064" y="55833"/>
                  <a:pt x="32196" y="56050"/>
                </a:cubicBezTo>
                <a:cubicBezTo>
                  <a:pt x="31410" y="56239"/>
                  <a:pt x="30542" y="56483"/>
                  <a:pt x="29782" y="56700"/>
                </a:cubicBezTo>
                <a:lnTo>
                  <a:pt x="29077" y="56917"/>
                </a:lnTo>
                <a:lnTo>
                  <a:pt x="28779" y="56999"/>
                </a:lnTo>
                <a:lnTo>
                  <a:pt x="28725" y="57026"/>
                </a:lnTo>
                <a:cubicBezTo>
                  <a:pt x="28707" y="57026"/>
                  <a:pt x="28688" y="57038"/>
                  <a:pt x="28670" y="57038"/>
                </a:cubicBezTo>
                <a:cubicBezTo>
                  <a:pt x="28661" y="57038"/>
                  <a:pt x="28652" y="57035"/>
                  <a:pt x="28643" y="57026"/>
                </a:cubicBezTo>
                <a:lnTo>
                  <a:pt x="28589" y="56890"/>
                </a:lnTo>
                <a:cubicBezTo>
                  <a:pt x="28562" y="56782"/>
                  <a:pt x="28508" y="56700"/>
                  <a:pt x="28481" y="56619"/>
                </a:cubicBezTo>
                <a:cubicBezTo>
                  <a:pt x="28453" y="56511"/>
                  <a:pt x="28399" y="56375"/>
                  <a:pt x="28372" y="56267"/>
                </a:cubicBezTo>
                <a:cubicBezTo>
                  <a:pt x="28318" y="56022"/>
                  <a:pt x="28264" y="55778"/>
                  <a:pt x="28236" y="55534"/>
                </a:cubicBezTo>
                <a:cubicBezTo>
                  <a:pt x="28128" y="54503"/>
                  <a:pt x="28264" y="53473"/>
                  <a:pt x="28698" y="52523"/>
                </a:cubicBezTo>
                <a:cubicBezTo>
                  <a:pt x="29837" y="49974"/>
                  <a:pt x="32007" y="48021"/>
                  <a:pt x="34692" y="47153"/>
                </a:cubicBezTo>
                <a:cubicBezTo>
                  <a:pt x="34990" y="47044"/>
                  <a:pt x="35343" y="46963"/>
                  <a:pt x="35668" y="46909"/>
                </a:cubicBezTo>
                <a:cubicBezTo>
                  <a:pt x="36021" y="46827"/>
                  <a:pt x="36346" y="46773"/>
                  <a:pt x="36699" y="46719"/>
                </a:cubicBezTo>
                <a:cubicBezTo>
                  <a:pt x="37617" y="46607"/>
                  <a:pt x="38560" y="46546"/>
                  <a:pt x="39503" y="46546"/>
                </a:cubicBezTo>
                <a:close/>
                <a:moveTo>
                  <a:pt x="52772" y="1"/>
                </a:moveTo>
                <a:cubicBezTo>
                  <a:pt x="52016" y="1"/>
                  <a:pt x="51261" y="55"/>
                  <a:pt x="50505" y="147"/>
                </a:cubicBezTo>
                <a:cubicBezTo>
                  <a:pt x="50261" y="174"/>
                  <a:pt x="49637" y="202"/>
                  <a:pt x="49203" y="283"/>
                </a:cubicBezTo>
                <a:lnTo>
                  <a:pt x="48959" y="283"/>
                </a:lnTo>
                <a:cubicBezTo>
                  <a:pt x="48145" y="419"/>
                  <a:pt x="47684" y="500"/>
                  <a:pt x="47223" y="608"/>
                </a:cubicBezTo>
                <a:cubicBezTo>
                  <a:pt x="46572" y="717"/>
                  <a:pt x="46247" y="798"/>
                  <a:pt x="45894" y="880"/>
                </a:cubicBezTo>
                <a:cubicBezTo>
                  <a:pt x="45541" y="934"/>
                  <a:pt x="45162" y="1042"/>
                  <a:pt x="44456" y="1205"/>
                </a:cubicBezTo>
                <a:cubicBezTo>
                  <a:pt x="42639" y="1666"/>
                  <a:pt x="40768" y="2263"/>
                  <a:pt x="38977" y="2887"/>
                </a:cubicBezTo>
                <a:cubicBezTo>
                  <a:pt x="38543" y="3050"/>
                  <a:pt x="37893" y="3267"/>
                  <a:pt x="37214" y="3538"/>
                </a:cubicBezTo>
                <a:cubicBezTo>
                  <a:pt x="36536" y="3782"/>
                  <a:pt x="35804" y="4107"/>
                  <a:pt x="35153" y="4352"/>
                </a:cubicBezTo>
                <a:cubicBezTo>
                  <a:pt x="35158" y="4351"/>
                  <a:pt x="35161" y="4350"/>
                  <a:pt x="35164" y="4350"/>
                </a:cubicBezTo>
                <a:cubicBezTo>
                  <a:pt x="35256" y="4350"/>
                  <a:pt x="34236" y="4795"/>
                  <a:pt x="33471" y="5111"/>
                </a:cubicBezTo>
                <a:cubicBezTo>
                  <a:pt x="32495" y="5572"/>
                  <a:pt x="31491" y="6006"/>
                  <a:pt x="30569" y="6467"/>
                </a:cubicBezTo>
                <a:cubicBezTo>
                  <a:pt x="29159" y="7145"/>
                  <a:pt x="28236" y="7661"/>
                  <a:pt x="27396" y="8149"/>
                </a:cubicBezTo>
                <a:lnTo>
                  <a:pt x="27423" y="8122"/>
                </a:lnTo>
                <a:lnTo>
                  <a:pt x="26690" y="8529"/>
                </a:lnTo>
                <a:lnTo>
                  <a:pt x="26745" y="8501"/>
                </a:lnTo>
                <a:lnTo>
                  <a:pt x="26745" y="8501"/>
                </a:lnTo>
                <a:lnTo>
                  <a:pt x="24114" y="9993"/>
                </a:lnTo>
                <a:cubicBezTo>
                  <a:pt x="22459" y="10916"/>
                  <a:pt x="20750" y="12000"/>
                  <a:pt x="19041" y="13167"/>
                </a:cubicBezTo>
                <a:lnTo>
                  <a:pt x="17387" y="14333"/>
                </a:lnTo>
                <a:cubicBezTo>
                  <a:pt x="15461" y="15662"/>
                  <a:pt x="14457" y="16449"/>
                  <a:pt x="13590" y="17154"/>
                </a:cubicBezTo>
                <a:lnTo>
                  <a:pt x="13617" y="17127"/>
                </a:lnTo>
                <a:lnTo>
                  <a:pt x="13617" y="17127"/>
                </a:lnTo>
                <a:cubicBezTo>
                  <a:pt x="13454" y="17235"/>
                  <a:pt x="13698" y="16991"/>
                  <a:pt x="12423" y="17941"/>
                </a:cubicBezTo>
                <a:cubicBezTo>
                  <a:pt x="11745" y="18483"/>
                  <a:pt x="10958" y="19107"/>
                  <a:pt x="10145" y="19812"/>
                </a:cubicBezTo>
                <a:lnTo>
                  <a:pt x="10823" y="19297"/>
                </a:lnTo>
                <a:lnTo>
                  <a:pt x="10823" y="19297"/>
                </a:lnTo>
                <a:cubicBezTo>
                  <a:pt x="9792" y="20165"/>
                  <a:pt x="8517" y="21250"/>
                  <a:pt x="7270" y="22470"/>
                </a:cubicBezTo>
                <a:lnTo>
                  <a:pt x="7297" y="22443"/>
                </a:lnTo>
                <a:lnTo>
                  <a:pt x="6700" y="23040"/>
                </a:lnTo>
                <a:lnTo>
                  <a:pt x="6754" y="23013"/>
                </a:lnTo>
                <a:lnTo>
                  <a:pt x="6754" y="23013"/>
                </a:lnTo>
                <a:cubicBezTo>
                  <a:pt x="5127" y="24613"/>
                  <a:pt x="3744" y="26430"/>
                  <a:pt x="2659" y="28410"/>
                </a:cubicBezTo>
                <a:lnTo>
                  <a:pt x="2740" y="28248"/>
                </a:lnTo>
                <a:lnTo>
                  <a:pt x="2659" y="28356"/>
                </a:lnTo>
                <a:cubicBezTo>
                  <a:pt x="2279" y="29143"/>
                  <a:pt x="1926" y="29929"/>
                  <a:pt x="1628" y="30743"/>
                </a:cubicBezTo>
                <a:cubicBezTo>
                  <a:pt x="1465" y="31177"/>
                  <a:pt x="1330" y="31530"/>
                  <a:pt x="1248" y="31801"/>
                </a:cubicBezTo>
                <a:cubicBezTo>
                  <a:pt x="1140" y="32072"/>
                  <a:pt x="1113" y="32289"/>
                  <a:pt x="1058" y="32452"/>
                </a:cubicBezTo>
                <a:cubicBezTo>
                  <a:pt x="950" y="32777"/>
                  <a:pt x="923" y="32994"/>
                  <a:pt x="841" y="33347"/>
                </a:cubicBezTo>
                <a:lnTo>
                  <a:pt x="868" y="33347"/>
                </a:lnTo>
                <a:lnTo>
                  <a:pt x="868" y="33401"/>
                </a:lnTo>
                <a:lnTo>
                  <a:pt x="1085" y="32642"/>
                </a:lnTo>
                <a:lnTo>
                  <a:pt x="1085" y="32669"/>
                </a:lnTo>
                <a:lnTo>
                  <a:pt x="1113" y="32669"/>
                </a:lnTo>
                <a:cubicBezTo>
                  <a:pt x="1113" y="32662"/>
                  <a:pt x="1114" y="32662"/>
                  <a:pt x="1118" y="32662"/>
                </a:cubicBezTo>
                <a:lnTo>
                  <a:pt x="1118" y="32662"/>
                </a:lnTo>
                <a:cubicBezTo>
                  <a:pt x="1129" y="32662"/>
                  <a:pt x="1160" y="32662"/>
                  <a:pt x="1221" y="32479"/>
                </a:cubicBezTo>
                <a:cubicBezTo>
                  <a:pt x="1330" y="32262"/>
                  <a:pt x="1465" y="31692"/>
                  <a:pt x="2008" y="30390"/>
                </a:cubicBezTo>
                <a:cubicBezTo>
                  <a:pt x="2116" y="30146"/>
                  <a:pt x="2252" y="29902"/>
                  <a:pt x="2360" y="29685"/>
                </a:cubicBezTo>
                <a:cubicBezTo>
                  <a:pt x="2523" y="29305"/>
                  <a:pt x="2686" y="29007"/>
                  <a:pt x="2821" y="28736"/>
                </a:cubicBezTo>
                <a:cubicBezTo>
                  <a:pt x="2984" y="28437"/>
                  <a:pt x="3120" y="28166"/>
                  <a:pt x="3282" y="27895"/>
                </a:cubicBezTo>
                <a:cubicBezTo>
                  <a:pt x="3499" y="27515"/>
                  <a:pt x="3798" y="27081"/>
                  <a:pt x="4069" y="26674"/>
                </a:cubicBezTo>
                <a:lnTo>
                  <a:pt x="4096" y="26647"/>
                </a:lnTo>
                <a:lnTo>
                  <a:pt x="4096" y="26647"/>
                </a:lnTo>
                <a:cubicBezTo>
                  <a:pt x="3337" y="27759"/>
                  <a:pt x="2713" y="28926"/>
                  <a:pt x="2170" y="30173"/>
                </a:cubicBezTo>
                <a:cubicBezTo>
                  <a:pt x="1655" y="31448"/>
                  <a:pt x="1248" y="32750"/>
                  <a:pt x="950" y="34079"/>
                </a:cubicBezTo>
                <a:lnTo>
                  <a:pt x="1085" y="33727"/>
                </a:lnTo>
                <a:lnTo>
                  <a:pt x="1085" y="33727"/>
                </a:lnTo>
                <a:cubicBezTo>
                  <a:pt x="760" y="35083"/>
                  <a:pt x="543" y="36439"/>
                  <a:pt x="407" y="37822"/>
                </a:cubicBezTo>
                <a:lnTo>
                  <a:pt x="407" y="37795"/>
                </a:lnTo>
                <a:cubicBezTo>
                  <a:pt x="353" y="38365"/>
                  <a:pt x="299" y="38989"/>
                  <a:pt x="190" y="40101"/>
                </a:cubicBezTo>
                <a:lnTo>
                  <a:pt x="190" y="40046"/>
                </a:lnTo>
                <a:cubicBezTo>
                  <a:pt x="109" y="41321"/>
                  <a:pt x="55" y="42569"/>
                  <a:pt x="0" y="43952"/>
                </a:cubicBezTo>
                <a:cubicBezTo>
                  <a:pt x="82" y="42677"/>
                  <a:pt x="163" y="41647"/>
                  <a:pt x="272" y="40426"/>
                </a:cubicBezTo>
                <a:lnTo>
                  <a:pt x="272" y="40426"/>
                </a:lnTo>
                <a:cubicBezTo>
                  <a:pt x="272" y="40609"/>
                  <a:pt x="247" y="41067"/>
                  <a:pt x="245" y="41536"/>
                </a:cubicBezTo>
                <a:lnTo>
                  <a:pt x="245" y="41536"/>
                </a:lnTo>
                <a:cubicBezTo>
                  <a:pt x="299" y="40560"/>
                  <a:pt x="380" y="39612"/>
                  <a:pt x="489" y="38555"/>
                </a:cubicBezTo>
                <a:cubicBezTo>
                  <a:pt x="597" y="37524"/>
                  <a:pt x="706" y="36792"/>
                  <a:pt x="814" y="36141"/>
                </a:cubicBezTo>
                <a:cubicBezTo>
                  <a:pt x="896" y="35517"/>
                  <a:pt x="1004" y="34947"/>
                  <a:pt x="1140" y="34242"/>
                </a:cubicBezTo>
                <a:lnTo>
                  <a:pt x="1140" y="34188"/>
                </a:lnTo>
                <a:cubicBezTo>
                  <a:pt x="1031" y="34676"/>
                  <a:pt x="923" y="35164"/>
                  <a:pt x="841" y="35652"/>
                </a:cubicBezTo>
                <a:lnTo>
                  <a:pt x="841" y="35625"/>
                </a:lnTo>
                <a:lnTo>
                  <a:pt x="819" y="35625"/>
                </a:lnTo>
                <a:cubicBezTo>
                  <a:pt x="952" y="34830"/>
                  <a:pt x="1032" y="34428"/>
                  <a:pt x="1113" y="34079"/>
                </a:cubicBezTo>
                <a:cubicBezTo>
                  <a:pt x="1194" y="33700"/>
                  <a:pt x="1302" y="33401"/>
                  <a:pt x="1492" y="32750"/>
                </a:cubicBezTo>
                <a:lnTo>
                  <a:pt x="1492" y="32804"/>
                </a:lnTo>
                <a:cubicBezTo>
                  <a:pt x="1872" y="31475"/>
                  <a:pt x="2360" y="30201"/>
                  <a:pt x="3011" y="28980"/>
                </a:cubicBezTo>
                <a:cubicBezTo>
                  <a:pt x="3635" y="27814"/>
                  <a:pt x="4367" y="26702"/>
                  <a:pt x="5208" y="25644"/>
                </a:cubicBezTo>
                <a:lnTo>
                  <a:pt x="5235" y="25617"/>
                </a:lnTo>
                <a:lnTo>
                  <a:pt x="5235" y="25617"/>
                </a:lnTo>
                <a:cubicBezTo>
                  <a:pt x="4422" y="26647"/>
                  <a:pt x="3716" y="27732"/>
                  <a:pt x="3147" y="28899"/>
                </a:cubicBezTo>
                <a:cubicBezTo>
                  <a:pt x="3608" y="28058"/>
                  <a:pt x="4150" y="27244"/>
                  <a:pt x="4747" y="26485"/>
                </a:cubicBezTo>
                <a:cubicBezTo>
                  <a:pt x="5127" y="25942"/>
                  <a:pt x="5425" y="25535"/>
                  <a:pt x="5751" y="25156"/>
                </a:cubicBezTo>
                <a:lnTo>
                  <a:pt x="5751" y="25156"/>
                </a:lnTo>
                <a:lnTo>
                  <a:pt x="5724" y="25183"/>
                </a:lnTo>
                <a:cubicBezTo>
                  <a:pt x="5886" y="24966"/>
                  <a:pt x="6076" y="24776"/>
                  <a:pt x="6239" y="24586"/>
                </a:cubicBezTo>
                <a:cubicBezTo>
                  <a:pt x="6402" y="24396"/>
                  <a:pt x="6564" y="24206"/>
                  <a:pt x="6754" y="24017"/>
                </a:cubicBezTo>
                <a:lnTo>
                  <a:pt x="6754" y="24017"/>
                </a:lnTo>
                <a:lnTo>
                  <a:pt x="6727" y="24043"/>
                </a:lnTo>
                <a:lnTo>
                  <a:pt x="7243" y="23474"/>
                </a:lnTo>
                <a:lnTo>
                  <a:pt x="7188" y="23501"/>
                </a:lnTo>
                <a:cubicBezTo>
                  <a:pt x="7915" y="22794"/>
                  <a:pt x="8210" y="22544"/>
                  <a:pt x="8245" y="22544"/>
                </a:cubicBezTo>
                <a:cubicBezTo>
                  <a:pt x="8260" y="22544"/>
                  <a:pt x="8229" y="22588"/>
                  <a:pt x="8165" y="22660"/>
                </a:cubicBezTo>
                <a:cubicBezTo>
                  <a:pt x="7921" y="22904"/>
                  <a:pt x="7785" y="23094"/>
                  <a:pt x="7649" y="23257"/>
                </a:cubicBezTo>
                <a:cubicBezTo>
                  <a:pt x="8327" y="22606"/>
                  <a:pt x="8951" y="22091"/>
                  <a:pt x="9494" y="21629"/>
                </a:cubicBezTo>
                <a:cubicBezTo>
                  <a:pt x="10389" y="20897"/>
                  <a:pt x="11637" y="19866"/>
                  <a:pt x="13183" y="18673"/>
                </a:cubicBezTo>
                <a:cubicBezTo>
                  <a:pt x="14376" y="17778"/>
                  <a:pt x="15597" y="16856"/>
                  <a:pt x="16763" y="16015"/>
                </a:cubicBezTo>
                <a:cubicBezTo>
                  <a:pt x="22106" y="12109"/>
                  <a:pt x="27857" y="8746"/>
                  <a:pt x="33878" y="6006"/>
                </a:cubicBezTo>
                <a:lnTo>
                  <a:pt x="33878" y="6006"/>
                </a:lnTo>
                <a:lnTo>
                  <a:pt x="33851" y="6033"/>
                </a:lnTo>
                <a:cubicBezTo>
                  <a:pt x="37459" y="4379"/>
                  <a:pt x="41229" y="3050"/>
                  <a:pt x="45080" y="2046"/>
                </a:cubicBezTo>
                <a:cubicBezTo>
                  <a:pt x="45758" y="1883"/>
                  <a:pt x="46464" y="1748"/>
                  <a:pt x="47196" y="1585"/>
                </a:cubicBezTo>
                <a:cubicBezTo>
                  <a:pt x="48823" y="1287"/>
                  <a:pt x="50505" y="1097"/>
                  <a:pt x="52187" y="1042"/>
                </a:cubicBezTo>
                <a:cubicBezTo>
                  <a:pt x="52463" y="1033"/>
                  <a:pt x="52739" y="1029"/>
                  <a:pt x="53016" y="1029"/>
                </a:cubicBezTo>
                <a:cubicBezTo>
                  <a:pt x="54401" y="1029"/>
                  <a:pt x="55799" y="1142"/>
                  <a:pt x="57178" y="1368"/>
                </a:cubicBezTo>
                <a:cubicBezTo>
                  <a:pt x="57584" y="1422"/>
                  <a:pt x="57937" y="1531"/>
                  <a:pt x="58344" y="1612"/>
                </a:cubicBezTo>
                <a:cubicBezTo>
                  <a:pt x="58724" y="1693"/>
                  <a:pt x="59103" y="1802"/>
                  <a:pt x="59483" y="1910"/>
                </a:cubicBezTo>
                <a:cubicBezTo>
                  <a:pt x="60215" y="2100"/>
                  <a:pt x="60948" y="2372"/>
                  <a:pt x="61680" y="2697"/>
                </a:cubicBezTo>
                <a:cubicBezTo>
                  <a:pt x="63091" y="3294"/>
                  <a:pt x="64365" y="4162"/>
                  <a:pt x="65423" y="5274"/>
                </a:cubicBezTo>
                <a:cubicBezTo>
                  <a:pt x="66291" y="6142"/>
                  <a:pt x="66888" y="7227"/>
                  <a:pt x="67241" y="8420"/>
                </a:cubicBezTo>
                <a:cubicBezTo>
                  <a:pt x="67566" y="9559"/>
                  <a:pt x="67566" y="10780"/>
                  <a:pt x="67213" y="11919"/>
                </a:cubicBezTo>
                <a:cubicBezTo>
                  <a:pt x="67078" y="12353"/>
                  <a:pt x="66861" y="12787"/>
                  <a:pt x="66590" y="13167"/>
                </a:cubicBezTo>
                <a:cubicBezTo>
                  <a:pt x="66318" y="13601"/>
                  <a:pt x="65966" y="14008"/>
                  <a:pt x="65559" y="14333"/>
                </a:cubicBezTo>
                <a:cubicBezTo>
                  <a:pt x="65152" y="14686"/>
                  <a:pt x="64691" y="14984"/>
                  <a:pt x="64230" y="15228"/>
                </a:cubicBezTo>
                <a:cubicBezTo>
                  <a:pt x="63742" y="15472"/>
                  <a:pt x="63226" y="15689"/>
                  <a:pt x="62684" y="15879"/>
                </a:cubicBezTo>
                <a:cubicBezTo>
                  <a:pt x="62114" y="16069"/>
                  <a:pt x="61572" y="16232"/>
                  <a:pt x="60975" y="16340"/>
                </a:cubicBezTo>
                <a:lnTo>
                  <a:pt x="61002" y="16340"/>
                </a:lnTo>
                <a:cubicBezTo>
                  <a:pt x="60243" y="16530"/>
                  <a:pt x="59456" y="16666"/>
                  <a:pt x="58642" y="16774"/>
                </a:cubicBezTo>
                <a:cubicBezTo>
                  <a:pt x="54953" y="17344"/>
                  <a:pt x="51237" y="17751"/>
                  <a:pt x="47521" y="18320"/>
                </a:cubicBezTo>
                <a:cubicBezTo>
                  <a:pt x="45813" y="18592"/>
                  <a:pt x="43887" y="18917"/>
                  <a:pt x="42476" y="19243"/>
                </a:cubicBezTo>
                <a:cubicBezTo>
                  <a:pt x="41581" y="19378"/>
                  <a:pt x="39954" y="19785"/>
                  <a:pt x="38815" y="20056"/>
                </a:cubicBezTo>
                <a:cubicBezTo>
                  <a:pt x="38796" y="20066"/>
                  <a:pt x="38777" y="20075"/>
                  <a:pt x="38756" y="20084"/>
                </a:cubicBezTo>
                <a:lnTo>
                  <a:pt x="38756" y="20084"/>
                </a:lnTo>
                <a:lnTo>
                  <a:pt x="37567" y="20382"/>
                </a:lnTo>
                <a:cubicBezTo>
                  <a:pt x="37133" y="20517"/>
                  <a:pt x="36672" y="20653"/>
                  <a:pt x="36211" y="20816"/>
                </a:cubicBezTo>
                <a:cubicBezTo>
                  <a:pt x="35234" y="21168"/>
                  <a:pt x="34177" y="21521"/>
                  <a:pt x="33173" y="21955"/>
                </a:cubicBezTo>
                <a:cubicBezTo>
                  <a:pt x="32956" y="21982"/>
                  <a:pt x="32956" y="21982"/>
                  <a:pt x="31871" y="22416"/>
                </a:cubicBezTo>
                <a:cubicBezTo>
                  <a:pt x="31871" y="22470"/>
                  <a:pt x="31681" y="22552"/>
                  <a:pt x="31139" y="22823"/>
                </a:cubicBezTo>
                <a:lnTo>
                  <a:pt x="30027" y="23392"/>
                </a:lnTo>
                <a:lnTo>
                  <a:pt x="29213" y="23826"/>
                </a:lnTo>
                <a:cubicBezTo>
                  <a:pt x="28915" y="23989"/>
                  <a:pt x="28589" y="24179"/>
                  <a:pt x="28236" y="24396"/>
                </a:cubicBezTo>
                <a:lnTo>
                  <a:pt x="27450" y="24857"/>
                </a:lnTo>
                <a:cubicBezTo>
                  <a:pt x="27179" y="25020"/>
                  <a:pt x="26934" y="25210"/>
                  <a:pt x="26663" y="25372"/>
                </a:cubicBezTo>
                <a:cubicBezTo>
                  <a:pt x="26419" y="25535"/>
                  <a:pt x="26148" y="25725"/>
                  <a:pt x="25904" y="25888"/>
                </a:cubicBezTo>
                <a:lnTo>
                  <a:pt x="25171" y="26430"/>
                </a:lnTo>
                <a:lnTo>
                  <a:pt x="25199" y="26430"/>
                </a:lnTo>
                <a:cubicBezTo>
                  <a:pt x="24683" y="26810"/>
                  <a:pt x="24249" y="27190"/>
                  <a:pt x="23734" y="27651"/>
                </a:cubicBezTo>
                <a:cubicBezTo>
                  <a:pt x="22323" y="28871"/>
                  <a:pt x="21049" y="30228"/>
                  <a:pt x="19909" y="31692"/>
                </a:cubicBezTo>
                <a:lnTo>
                  <a:pt x="19421" y="32370"/>
                </a:lnTo>
                <a:cubicBezTo>
                  <a:pt x="19258" y="32642"/>
                  <a:pt x="19096" y="32940"/>
                  <a:pt x="18879" y="33266"/>
                </a:cubicBezTo>
                <a:lnTo>
                  <a:pt x="18553" y="33808"/>
                </a:lnTo>
                <a:cubicBezTo>
                  <a:pt x="18445" y="33971"/>
                  <a:pt x="18336" y="34188"/>
                  <a:pt x="18228" y="34378"/>
                </a:cubicBezTo>
                <a:cubicBezTo>
                  <a:pt x="17984" y="34812"/>
                  <a:pt x="17767" y="35246"/>
                  <a:pt x="17577" y="35707"/>
                </a:cubicBezTo>
                <a:lnTo>
                  <a:pt x="17197" y="36602"/>
                </a:lnTo>
                <a:cubicBezTo>
                  <a:pt x="17088" y="36900"/>
                  <a:pt x="16980" y="37198"/>
                  <a:pt x="16872" y="37497"/>
                </a:cubicBezTo>
                <a:cubicBezTo>
                  <a:pt x="16627" y="38121"/>
                  <a:pt x="16465" y="38772"/>
                  <a:pt x="16356" y="39450"/>
                </a:cubicBezTo>
                <a:cubicBezTo>
                  <a:pt x="16166" y="40806"/>
                  <a:pt x="16329" y="42189"/>
                  <a:pt x="16899" y="43437"/>
                </a:cubicBezTo>
                <a:cubicBezTo>
                  <a:pt x="17197" y="44115"/>
                  <a:pt x="17739" y="44685"/>
                  <a:pt x="18390" y="45064"/>
                </a:cubicBezTo>
                <a:cubicBezTo>
                  <a:pt x="18847" y="45302"/>
                  <a:pt x="19352" y="45416"/>
                  <a:pt x="19865" y="45416"/>
                </a:cubicBezTo>
                <a:cubicBezTo>
                  <a:pt x="20114" y="45416"/>
                  <a:pt x="20366" y="45389"/>
                  <a:pt x="20615" y="45336"/>
                </a:cubicBezTo>
                <a:cubicBezTo>
                  <a:pt x="21266" y="45173"/>
                  <a:pt x="21917" y="44875"/>
                  <a:pt x="22486" y="44495"/>
                </a:cubicBezTo>
                <a:cubicBezTo>
                  <a:pt x="23056" y="44142"/>
                  <a:pt x="23544" y="43762"/>
                  <a:pt x="24086" y="43410"/>
                </a:cubicBezTo>
                <a:cubicBezTo>
                  <a:pt x="25226" y="42623"/>
                  <a:pt x="26148" y="41972"/>
                  <a:pt x="27124" y="41348"/>
                </a:cubicBezTo>
                <a:cubicBezTo>
                  <a:pt x="27638" y="41022"/>
                  <a:pt x="28091" y="40695"/>
                  <a:pt x="28328" y="40507"/>
                </a:cubicBezTo>
                <a:lnTo>
                  <a:pt x="28328" y="40507"/>
                </a:lnTo>
                <a:lnTo>
                  <a:pt x="28019" y="40725"/>
                </a:lnTo>
                <a:lnTo>
                  <a:pt x="28481" y="40372"/>
                </a:lnTo>
                <a:lnTo>
                  <a:pt x="28399" y="40426"/>
                </a:lnTo>
                <a:lnTo>
                  <a:pt x="29104" y="39938"/>
                </a:lnTo>
                <a:lnTo>
                  <a:pt x="29104" y="39938"/>
                </a:lnTo>
                <a:lnTo>
                  <a:pt x="29077" y="39965"/>
                </a:lnTo>
                <a:lnTo>
                  <a:pt x="30461" y="39043"/>
                </a:lnTo>
                <a:lnTo>
                  <a:pt x="31112" y="38555"/>
                </a:lnTo>
                <a:cubicBezTo>
                  <a:pt x="33037" y="37198"/>
                  <a:pt x="35099" y="35761"/>
                  <a:pt x="37160" y="34432"/>
                </a:cubicBezTo>
                <a:cubicBezTo>
                  <a:pt x="38571" y="33564"/>
                  <a:pt x="40849" y="32126"/>
                  <a:pt x="42856" y="31258"/>
                </a:cubicBezTo>
                <a:cubicBezTo>
                  <a:pt x="43477" y="30980"/>
                  <a:pt x="43692" y="30888"/>
                  <a:pt x="43649" y="30888"/>
                </a:cubicBezTo>
                <a:cubicBezTo>
                  <a:pt x="43645" y="30888"/>
                  <a:pt x="43640" y="30888"/>
                  <a:pt x="43634" y="30889"/>
                </a:cubicBezTo>
                <a:lnTo>
                  <a:pt x="43634" y="30889"/>
                </a:lnTo>
                <a:cubicBezTo>
                  <a:pt x="44122" y="30677"/>
                  <a:pt x="44625" y="30480"/>
                  <a:pt x="45142" y="30307"/>
                </a:cubicBezTo>
                <a:lnTo>
                  <a:pt x="45142" y="30307"/>
                </a:lnTo>
                <a:cubicBezTo>
                  <a:pt x="45121" y="30316"/>
                  <a:pt x="45101" y="30326"/>
                  <a:pt x="45080" y="30336"/>
                </a:cubicBezTo>
                <a:cubicBezTo>
                  <a:pt x="45127" y="30316"/>
                  <a:pt x="45175" y="30297"/>
                  <a:pt x="45222" y="30280"/>
                </a:cubicBezTo>
                <a:lnTo>
                  <a:pt x="45222" y="30280"/>
                </a:lnTo>
                <a:cubicBezTo>
                  <a:pt x="45195" y="30289"/>
                  <a:pt x="45168" y="30298"/>
                  <a:pt x="45142" y="30307"/>
                </a:cubicBezTo>
                <a:lnTo>
                  <a:pt x="45142" y="30307"/>
                </a:lnTo>
                <a:cubicBezTo>
                  <a:pt x="45284" y="30241"/>
                  <a:pt x="45430" y="30194"/>
                  <a:pt x="45596" y="30146"/>
                </a:cubicBezTo>
                <a:cubicBezTo>
                  <a:pt x="47265" y="29628"/>
                  <a:pt x="48990" y="29353"/>
                  <a:pt x="50740" y="29353"/>
                </a:cubicBezTo>
                <a:cubicBezTo>
                  <a:pt x="51095" y="29353"/>
                  <a:pt x="51450" y="29364"/>
                  <a:pt x="51807" y="29387"/>
                </a:cubicBezTo>
                <a:cubicBezTo>
                  <a:pt x="53028" y="29441"/>
                  <a:pt x="54248" y="29712"/>
                  <a:pt x="55415" y="30146"/>
                </a:cubicBezTo>
                <a:cubicBezTo>
                  <a:pt x="56581" y="30580"/>
                  <a:pt x="57639" y="31231"/>
                  <a:pt x="58561" y="32072"/>
                </a:cubicBezTo>
                <a:cubicBezTo>
                  <a:pt x="58968" y="32425"/>
                  <a:pt x="59347" y="32859"/>
                  <a:pt x="59673" y="33293"/>
                </a:cubicBezTo>
                <a:cubicBezTo>
                  <a:pt x="60161" y="33944"/>
                  <a:pt x="60568" y="34649"/>
                  <a:pt x="60894" y="35408"/>
                </a:cubicBezTo>
                <a:cubicBezTo>
                  <a:pt x="61219" y="36168"/>
                  <a:pt x="61463" y="36981"/>
                  <a:pt x="61545" y="37795"/>
                </a:cubicBezTo>
                <a:cubicBezTo>
                  <a:pt x="61707" y="39124"/>
                  <a:pt x="61490" y="40453"/>
                  <a:pt x="60894" y="41647"/>
                </a:cubicBezTo>
                <a:cubicBezTo>
                  <a:pt x="60812" y="41810"/>
                  <a:pt x="60731" y="41999"/>
                  <a:pt x="60622" y="42162"/>
                </a:cubicBezTo>
                <a:cubicBezTo>
                  <a:pt x="60541" y="42325"/>
                  <a:pt x="60432" y="42460"/>
                  <a:pt x="60324" y="42596"/>
                </a:cubicBezTo>
                <a:lnTo>
                  <a:pt x="60161" y="42840"/>
                </a:lnTo>
                <a:lnTo>
                  <a:pt x="59971" y="43030"/>
                </a:lnTo>
                <a:cubicBezTo>
                  <a:pt x="59844" y="43158"/>
                  <a:pt x="59740" y="43310"/>
                  <a:pt x="59615" y="43440"/>
                </a:cubicBezTo>
                <a:lnTo>
                  <a:pt x="59615" y="43440"/>
                </a:lnTo>
                <a:lnTo>
                  <a:pt x="59239" y="43762"/>
                </a:lnTo>
                <a:cubicBezTo>
                  <a:pt x="59158" y="43844"/>
                  <a:pt x="59076" y="43925"/>
                  <a:pt x="58968" y="44007"/>
                </a:cubicBezTo>
                <a:lnTo>
                  <a:pt x="58615" y="44278"/>
                </a:lnTo>
                <a:cubicBezTo>
                  <a:pt x="58100" y="44685"/>
                  <a:pt x="57530" y="45010"/>
                  <a:pt x="56961" y="45308"/>
                </a:cubicBezTo>
                <a:cubicBezTo>
                  <a:pt x="55198" y="46068"/>
                  <a:pt x="53299" y="46529"/>
                  <a:pt x="51400" y="46610"/>
                </a:cubicBezTo>
                <a:cubicBezTo>
                  <a:pt x="50997" y="46628"/>
                  <a:pt x="50593" y="46637"/>
                  <a:pt x="50189" y="46637"/>
                </a:cubicBezTo>
                <a:cubicBezTo>
                  <a:pt x="49318" y="46637"/>
                  <a:pt x="48447" y="46595"/>
                  <a:pt x="47576" y="46502"/>
                </a:cubicBezTo>
                <a:cubicBezTo>
                  <a:pt x="46301" y="46393"/>
                  <a:pt x="45026" y="46231"/>
                  <a:pt x="43724" y="46095"/>
                </a:cubicBezTo>
                <a:cubicBezTo>
                  <a:pt x="42328" y="45948"/>
                  <a:pt x="40908" y="45825"/>
                  <a:pt x="39486" y="45825"/>
                </a:cubicBezTo>
                <a:cubicBezTo>
                  <a:pt x="38283" y="45825"/>
                  <a:pt x="37079" y="45913"/>
                  <a:pt x="35885" y="46149"/>
                </a:cubicBezTo>
                <a:cubicBezTo>
                  <a:pt x="35560" y="46204"/>
                  <a:pt x="35261" y="46258"/>
                  <a:pt x="34963" y="46339"/>
                </a:cubicBezTo>
                <a:cubicBezTo>
                  <a:pt x="34665" y="46421"/>
                  <a:pt x="34339" y="46529"/>
                  <a:pt x="34041" y="46638"/>
                </a:cubicBezTo>
                <a:cubicBezTo>
                  <a:pt x="33444" y="46855"/>
                  <a:pt x="32875" y="47126"/>
                  <a:pt x="32332" y="47478"/>
                </a:cubicBezTo>
                <a:cubicBezTo>
                  <a:pt x="31220" y="48129"/>
                  <a:pt x="30244" y="48970"/>
                  <a:pt x="29430" y="49974"/>
                </a:cubicBezTo>
                <a:cubicBezTo>
                  <a:pt x="28589" y="50977"/>
                  <a:pt x="28019" y="52144"/>
                  <a:pt x="27694" y="53419"/>
                </a:cubicBezTo>
                <a:cubicBezTo>
                  <a:pt x="27558" y="54042"/>
                  <a:pt x="27504" y="54693"/>
                  <a:pt x="27585" y="55371"/>
                </a:cubicBezTo>
                <a:cubicBezTo>
                  <a:pt x="27613" y="55697"/>
                  <a:pt x="27667" y="56022"/>
                  <a:pt x="27748" y="56321"/>
                </a:cubicBezTo>
                <a:lnTo>
                  <a:pt x="27802" y="56565"/>
                </a:lnTo>
                <a:lnTo>
                  <a:pt x="27911" y="56836"/>
                </a:lnTo>
                <a:cubicBezTo>
                  <a:pt x="27992" y="57080"/>
                  <a:pt x="28101" y="57270"/>
                  <a:pt x="28209" y="57514"/>
                </a:cubicBezTo>
                <a:cubicBezTo>
                  <a:pt x="28236" y="57596"/>
                  <a:pt x="28264" y="57677"/>
                  <a:pt x="28318" y="57758"/>
                </a:cubicBezTo>
                <a:cubicBezTo>
                  <a:pt x="28399" y="57758"/>
                  <a:pt x="28508" y="57704"/>
                  <a:pt x="28589" y="57704"/>
                </a:cubicBezTo>
                <a:lnTo>
                  <a:pt x="29159" y="57514"/>
                </a:lnTo>
                <a:lnTo>
                  <a:pt x="29728" y="57351"/>
                </a:lnTo>
                <a:cubicBezTo>
                  <a:pt x="29918" y="57297"/>
                  <a:pt x="30081" y="57243"/>
                  <a:pt x="30244" y="57189"/>
                </a:cubicBezTo>
                <a:cubicBezTo>
                  <a:pt x="30596" y="57107"/>
                  <a:pt x="30922" y="56999"/>
                  <a:pt x="31274" y="56917"/>
                </a:cubicBezTo>
                <a:cubicBezTo>
                  <a:pt x="31952" y="56728"/>
                  <a:pt x="32630" y="56565"/>
                  <a:pt x="33336" y="56402"/>
                </a:cubicBezTo>
                <a:cubicBezTo>
                  <a:pt x="34692" y="56077"/>
                  <a:pt x="36102" y="55805"/>
                  <a:pt x="37486" y="55616"/>
                </a:cubicBezTo>
                <a:cubicBezTo>
                  <a:pt x="39764" y="55263"/>
                  <a:pt x="42070" y="55046"/>
                  <a:pt x="44375" y="54992"/>
                </a:cubicBezTo>
                <a:lnTo>
                  <a:pt x="45569" y="54965"/>
                </a:lnTo>
                <a:lnTo>
                  <a:pt x="46871" y="54965"/>
                </a:lnTo>
                <a:lnTo>
                  <a:pt x="47521" y="54992"/>
                </a:lnTo>
                <a:cubicBezTo>
                  <a:pt x="49393" y="55019"/>
                  <a:pt x="51237" y="55317"/>
                  <a:pt x="53001" y="55914"/>
                </a:cubicBezTo>
                <a:cubicBezTo>
                  <a:pt x="53868" y="56212"/>
                  <a:pt x="54682" y="56619"/>
                  <a:pt x="55442" y="57134"/>
                </a:cubicBezTo>
                <a:cubicBezTo>
                  <a:pt x="56174" y="57623"/>
                  <a:pt x="56798" y="58274"/>
                  <a:pt x="57232" y="59033"/>
                </a:cubicBezTo>
                <a:cubicBezTo>
                  <a:pt x="57530" y="59576"/>
                  <a:pt x="57720" y="60172"/>
                  <a:pt x="57801" y="60796"/>
                </a:cubicBezTo>
                <a:cubicBezTo>
                  <a:pt x="57856" y="61393"/>
                  <a:pt x="57774" y="62017"/>
                  <a:pt x="57612" y="62613"/>
                </a:cubicBezTo>
                <a:cubicBezTo>
                  <a:pt x="57422" y="63210"/>
                  <a:pt x="57123" y="63780"/>
                  <a:pt x="56744" y="64268"/>
                </a:cubicBezTo>
                <a:cubicBezTo>
                  <a:pt x="56364" y="64783"/>
                  <a:pt x="55930" y="65244"/>
                  <a:pt x="55442" y="65624"/>
                </a:cubicBezTo>
                <a:cubicBezTo>
                  <a:pt x="54628" y="66275"/>
                  <a:pt x="53706" y="66791"/>
                  <a:pt x="52729" y="67116"/>
                </a:cubicBezTo>
                <a:cubicBezTo>
                  <a:pt x="51726" y="67414"/>
                  <a:pt x="50695" y="67631"/>
                  <a:pt x="49664" y="67713"/>
                </a:cubicBezTo>
                <a:cubicBezTo>
                  <a:pt x="48968" y="67767"/>
                  <a:pt x="48266" y="67785"/>
                  <a:pt x="47559" y="67785"/>
                </a:cubicBezTo>
                <a:cubicBezTo>
                  <a:pt x="46144" y="67785"/>
                  <a:pt x="44710" y="67713"/>
                  <a:pt x="43263" y="67713"/>
                </a:cubicBezTo>
                <a:cubicBezTo>
                  <a:pt x="43139" y="67710"/>
                  <a:pt x="43015" y="67709"/>
                  <a:pt x="42891" y="67709"/>
                </a:cubicBezTo>
                <a:cubicBezTo>
                  <a:pt x="41527" y="67709"/>
                  <a:pt x="40187" y="67846"/>
                  <a:pt x="38869" y="68120"/>
                </a:cubicBezTo>
                <a:cubicBezTo>
                  <a:pt x="37431" y="68418"/>
                  <a:pt x="36048" y="68988"/>
                  <a:pt x="34882" y="69856"/>
                </a:cubicBezTo>
                <a:cubicBezTo>
                  <a:pt x="33661" y="70723"/>
                  <a:pt x="32766" y="71944"/>
                  <a:pt x="32278" y="73354"/>
                </a:cubicBezTo>
                <a:cubicBezTo>
                  <a:pt x="31763" y="74765"/>
                  <a:pt x="31627" y="76311"/>
                  <a:pt x="31871" y="77803"/>
                </a:cubicBezTo>
                <a:cubicBezTo>
                  <a:pt x="31871" y="77911"/>
                  <a:pt x="31925" y="78020"/>
                  <a:pt x="31925" y="78128"/>
                </a:cubicBezTo>
                <a:cubicBezTo>
                  <a:pt x="31979" y="78345"/>
                  <a:pt x="32034" y="78562"/>
                  <a:pt x="32088" y="78752"/>
                </a:cubicBezTo>
                <a:cubicBezTo>
                  <a:pt x="32115" y="78969"/>
                  <a:pt x="32169" y="79186"/>
                  <a:pt x="32251" y="79376"/>
                </a:cubicBezTo>
                <a:lnTo>
                  <a:pt x="32468" y="80000"/>
                </a:lnTo>
                <a:lnTo>
                  <a:pt x="32712" y="80569"/>
                </a:lnTo>
                <a:cubicBezTo>
                  <a:pt x="32793" y="80786"/>
                  <a:pt x="32902" y="80976"/>
                  <a:pt x="33010" y="81166"/>
                </a:cubicBezTo>
                <a:cubicBezTo>
                  <a:pt x="33092" y="81356"/>
                  <a:pt x="33200" y="81546"/>
                  <a:pt x="33309" y="81736"/>
                </a:cubicBezTo>
                <a:cubicBezTo>
                  <a:pt x="34204" y="83173"/>
                  <a:pt x="35451" y="84367"/>
                  <a:pt x="36943" y="85208"/>
                </a:cubicBezTo>
                <a:cubicBezTo>
                  <a:pt x="37920" y="85777"/>
                  <a:pt x="38950" y="86211"/>
                  <a:pt x="40035" y="86510"/>
                </a:cubicBezTo>
                <a:cubicBezTo>
                  <a:pt x="41450" y="86894"/>
                  <a:pt x="42911" y="87097"/>
                  <a:pt x="44383" y="87097"/>
                </a:cubicBezTo>
                <a:cubicBezTo>
                  <a:pt x="44886" y="87097"/>
                  <a:pt x="45390" y="87073"/>
                  <a:pt x="45894" y="87025"/>
                </a:cubicBezTo>
                <a:cubicBezTo>
                  <a:pt x="46165" y="87025"/>
                  <a:pt x="46382" y="86998"/>
                  <a:pt x="46545" y="86971"/>
                </a:cubicBezTo>
                <a:cubicBezTo>
                  <a:pt x="46823" y="86931"/>
                  <a:pt x="46912" y="86906"/>
                  <a:pt x="46855" y="86906"/>
                </a:cubicBezTo>
                <a:cubicBezTo>
                  <a:pt x="46834" y="86906"/>
                  <a:pt x="46793" y="86909"/>
                  <a:pt x="46735" y="86916"/>
                </a:cubicBezTo>
                <a:cubicBezTo>
                  <a:pt x="46491" y="86916"/>
                  <a:pt x="45948" y="86971"/>
                  <a:pt x="45189" y="86971"/>
                </a:cubicBezTo>
                <a:cubicBezTo>
                  <a:pt x="44983" y="86978"/>
                  <a:pt x="44779" y="86982"/>
                  <a:pt x="44574" y="86982"/>
                </a:cubicBezTo>
                <a:cubicBezTo>
                  <a:pt x="43349" y="86982"/>
                  <a:pt x="42143" y="86843"/>
                  <a:pt x="40958" y="86564"/>
                </a:cubicBezTo>
                <a:cubicBezTo>
                  <a:pt x="40252" y="86401"/>
                  <a:pt x="39574" y="86184"/>
                  <a:pt x="38923" y="85940"/>
                </a:cubicBezTo>
                <a:cubicBezTo>
                  <a:pt x="38293" y="85688"/>
                  <a:pt x="37687" y="85389"/>
                  <a:pt x="37125" y="85043"/>
                </a:cubicBezTo>
                <a:lnTo>
                  <a:pt x="37125" y="85043"/>
                </a:lnTo>
                <a:cubicBezTo>
                  <a:pt x="38018" y="85508"/>
                  <a:pt x="38960" y="85898"/>
                  <a:pt x="39927" y="86211"/>
                </a:cubicBezTo>
                <a:cubicBezTo>
                  <a:pt x="40849" y="86482"/>
                  <a:pt x="41798" y="86672"/>
                  <a:pt x="42775" y="86754"/>
                </a:cubicBezTo>
                <a:cubicBezTo>
                  <a:pt x="43408" y="86816"/>
                  <a:pt x="44042" y="86849"/>
                  <a:pt x="44676" y="86849"/>
                </a:cubicBezTo>
                <a:cubicBezTo>
                  <a:pt x="45425" y="86849"/>
                  <a:pt x="46175" y="86802"/>
                  <a:pt x="46925" y="86699"/>
                </a:cubicBezTo>
                <a:cubicBezTo>
                  <a:pt x="47494" y="86645"/>
                  <a:pt x="48037" y="86564"/>
                  <a:pt x="48579" y="86401"/>
                </a:cubicBezTo>
                <a:cubicBezTo>
                  <a:pt x="48634" y="86374"/>
                  <a:pt x="48579" y="86374"/>
                  <a:pt x="48579" y="86347"/>
                </a:cubicBezTo>
                <a:cubicBezTo>
                  <a:pt x="47576" y="86537"/>
                  <a:pt x="46545" y="86645"/>
                  <a:pt x="45514" y="86672"/>
                </a:cubicBezTo>
                <a:cubicBezTo>
                  <a:pt x="44646" y="86672"/>
                  <a:pt x="43778" y="86645"/>
                  <a:pt x="42910" y="86537"/>
                </a:cubicBezTo>
                <a:cubicBezTo>
                  <a:pt x="42015" y="86428"/>
                  <a:pt x="41120" y="86238"/>
                  <a:pt x="40252" y="85994"/>
                </a:cubicBezTo>
                <a:cubicBezTo>
                  <a:pt x="38408" y="85479"/>
                  <a:pt x="36699" y="84529"/>
                  <a:pt x="35316" y="83255"/>
                </a:cubicBezTo>
                <a:cubicBezTo>
                  <a:pt x="34692" y="82658"/>
                  <a:pt x="34149" y="81953"/>
                  <a:pt x="33715" y="81220"/>
                </a:cubicBezTo>
                <a:cubicBezTo>
                  <a:pt x="33281" y="80461"/>
                  <a:pt x="32956" y="79674"/>
                  <a:pt x="32739" y="78834"/>
                </a:cubicBezTo>
                <a:cubicBezTo>
                  <a:pt x="32386" y="77532"/>
                  <a:pt x="32332" y="76175"/>
                  <a:pt x="32549" y="74873"/>
                </a:cubicBezTo>
                <a:cubicBezTo>
                  <a:pt x="32739" y="73571"/>
                  <a:pt x="33309" y="72351"/>
                  <a:pt x="34177" y="71374"/>
                </a:cubicBezTo>
                <a:cubicBezTo>
                  <a:pt x="34421" y="71049"/>
                  <a:pt x="34719" y="70778"/>
                  <a:pt x="35044" y="70534"/>
                </a:cubicBezTo>
                <a:cubicBezTo>
                  <a:pt x="35560" y="70127"/>
                  <a:pt x="36102" y="69801"/>
                  <a:pt x="36699" y="69530"/>
                </a:cubicBezTo>
                <a:lnTo>
                  <a:pt x="36699" y="69530"/>
                </a:lnTo>
                <a:cubicBezTo>
                  <a:pt x="35885" y="69910"/>
                  <a:pt x="35126" y="70425"/>
                  <a:pt x="34475" y="71049"/>
                </a:cubicBezTo>
                <a:cubicBezTo>
                  <a:pt x="33797" y="71781"/>
                  <a:pt x="33281" y="72622"/>
                  <a:pt x="32929" y="73544"/>
                </a:cubicBezTo>
                <a:cubicBezTo>
                  <a:pt x="32576" y="74602"/>
                  <a:pt x="32413" y="75687"/>
                  <a:pt x="32468" y="76799"/>
                </a:cubicBezTo>
                <a:cubicBezTo>
                  <a:pt x="32495" y="77233"/>
                  <a:pt x="32549" y="77640"/>
                  <a:pt x="32630" y="78074"/>
                </a:cubicBezTo>
                <a:cubicBezTo>
                  <a:pt x="32712" y="78508"/>
                  <a:pt x="32820" y="78915"/>
                  <a:pt x="32956" y="79349"/>
                </a:cubicBezTo>
                <a:cubicBezTo>
                  <a:pt x="33092" y="79756"/>
                  <a:pt x="33254" y="80135"/>
                  <a:pt x="33444" y="80542"/>
                </a:cubicBezTo>
                <a:cubicBezTo>
                  <a:pt x="33634" y="80922"/>
                  <a:pt x="33851" y="81275"/>
                  <a:pt x="34068" y="81654"/>
                </a:cubicBezTo>
                <a:cubicBezTo>
                  <a:pt x="34502" y="82278"/>
                  <a:pt x="34990" y="82875"/>
                  <a:pt x="35560" y="83390"/>
                </a:cubicBezTo>
                <a:cubicBezTo>
                  <a:pt x="35831" y="83634"/>
                  <a:pt x="36129" y="83851"/>
                  <a:pt x="36455" y="84096"/>
                </a:cubicBezTo>
                <a:cubicBezTo>
                  <a:pt x="36591" y="84177"/>
                  <a:pt x="36753" y="84313"/>
                  <a:pt x="36916" y="84394"/>
                </a:cubicBezTo>
                <a:lnTo>
                  <a:pt x="37377" y="84692"/>
                </a:lnTo>
                <a:cubicBezTo>
                  <a:pt x="38679" y="85425"/>
                  <a:pt x="40117" y="85940"/>
                  <a:pt x="41581" y="86184"/>
                </a:cubicBezTo>
                <a:cubicBezTo>
                  <a:pt x="42247" y="86313"/>
                  <a:pt x="43065" y="86391"/>
                  <a:pt x="43216" y="86391"/>
                </a:cubicBezTo>
                <a:cubicBezTo>
                  <a:pt x="43256" y="86391"/>
                  <a:pt x="43250" y="86385"/>
                  <a:pt x="43182" y="86374"/>
                </a:cubicBezTo>
                <a:cubicBezTo>
                  <a:pt x="42856" y="86320"/>
                  <a:pt x="41690" y="86184"/>
                  <a:pt x="40822" y="85940"/>
                </a:cubicBezTo>
                <a:lnTo>
                  <a:pt x="40008" y="85723"/>
                </a:lnTo>
                <a:cubicBezTo>
                  <a:pt x="39737" y="85642"/>
                  <a:pt x="39493" y="85533"/>
                  <a:pt x="39222" y="85452"/>
                </a:cubicBezTo>
                <a:cubicBezTo>
                  <a:pt x="38326" y="85099"/>
                  <a:pt x="37486" y="84665"/>
                  <a:pt x="36699" y="84123"/>
                </a:cubicBezTo>
                <a:cubicBezTo>
                  <a:pt x="36509" y="83987"/>
                  <a:pt x="36319" y="83851"/>
                  <a:pt x="36129" y="83716"/>
                </a:cubicBezTo>
                <a:lnTo>
                  <a:pt x="35587" y="83255"/>
                </a:lnTo>
                <a:cubicBezTo>
                  <a:pt x="35234" y="82929"/>
                  <a:pt x="34936" y="82577"/>
                  <a:pt x="34638" y="82224"/>
                </a:cubicBezTo>
                <a:cubicBezTo>
                  <a:pt x="34041" y="81465"/>
                  <a:pt x="33580" y="80651"/>
                  <a:pt x="33227" y="79756"/>
                </a:cubicBezTo>
                <a:cubicBezTo>
                  <a:pt x="32902" y="78861"/>
                  <a:pt x="32685" y="77938"/>
                  <a:pt x="32630" y="76989"/>
                </a:cubicBezTo>
                <a:cubicBezTo>
                  <a:pt x="32549" y="76094"/>
                  <a:pt x="32630" y="75226"/>
                  <a:pt x="32847" y="74358"/>
                </a:cubicBezTo>
                <a:cubicBezTo>
                  <a:pt x="33037" y="73490"/>
                  <a:pt x="33390" y="72704"/>
                  <a:pt x="33905" y="71971"/>
                </a:cubicBezTo>
                <a:cubicBezTo>
                  <a:pt x="34936" y="70561"/>
                  <a:pt x="36509" y="69639"/>
                  <a:pt x="38218" y="69150"/>
                </a:cubicBezTo>
                <a:cubicBezTo>
                  <a:pt x="39439" y="68798"/>
                  <a:pt x="40686" y="68608"/>
                  <a:pt x="41934" y="68581"/>
                </a:cubicBezTo>
                <a:cubicBezTo>
                  <a:pt x="42329" y="68564"/>
                  <a:pt x="42727" y="68557"/>
                  <a:pt x="43126" y="68557"/>
                </a:cubicBezTo>
                <a:cubicBezTo>
                  <a:pt x="44014" y="68557"/>
                  <a:pt x="44906" y="68589"/>
                  <a:pt x="45786" y="68608"/>
                </a:cubicBezTo>
                <a:cubicBezTo>
                  <a:pt x="46314" y="68623"/>
                  <a:pt x="46846" y="68634"/>
                  <a:pt x="47380" y="68634"/>
                </a:cubicBezTo>
                <a:cubicBezTo>
                  <a:pt x="48793" y="68634"/>
                  <a:pt x="50220" y="68558"/>
                  <a:pt x="51617" y="68282"/>
                </a:cubicBezTo>
                <a:cubicBezTo>
                  <a:pt x="53624" y="67930"/>
                  <a:pt x="55442" y="66953"/>
                  <a:pt x="56852" y="65516"/>
                </a:cubicBezTo>
                <a:cubicBezTo>
                  <a:pt x="57232" y="65109"/>
                  <a:pt x="57584" y="64648"/>
                  <a:pt x="57856" y="64160"/>
                </a:cubicBezTo>
                <a:cubicBezTo>
                  <a:pt x="58154" y="63671"/>
                  <a:pt x="58371" y="63129"/>
                  <a:pt x="58534" y="62559"/>
                </a:cubicBezTo>
                <a:cubicBezTo>
                  <a:pt x="58561" y="62424"/>
                  <a:pt x="58588" y="62288"/>
                  <a:pt x="58615" y="62125"/>
                </a:cubicBezTo>
                <a:cubicBezTo>
                  <a:pt x="58642" y="61990"/>
                  <a:pt x="58669" y="61854"/>
                  <a:pt x="58669" y="61718"/>
                </a:cubicBezTo>
                <a:lnTo>
                  <a:pt x="58697" y="61284"/>
                </a:lnTo>
                <a:lnTo>
                  <a:pt x="58697" y="60878"/>
                </a:lnTo>
                <a:cubicBezTo>
                  <a:pt x="58669" y="60606"/>
                  <a:pt x="58642" y="60335"/>
                  <a:pt x="58561" y="60091"/>
                </a:cubicBezTo>
                <a:cubicBezTo>
                  <a:pt x="58534" y="59847"/>
                  <a:pt x="58452" y="59603"/>
                  <a:pt x="58344" y="59359"/>
                </a:cubicBezTo>
                <a:cubicBezTo>
                  <a:pt x="57910" y="58192"/>
                  <a:pt x="57123" y="57189"/>
                  <a:pt x="56093" y="56511"/>
                </a:cubicBezTo>
                <a:cubicBezTo>
                  <a:pt x="55089" y="55805"/>
                  <a:pt x="54004" y="55290"/>
                  <a:pt x="52865" y="54937"/>
                </a:cubicBezTo>
                <a:cubicBezTo>
                  <a:pt x="51726" y="54612"/>
                  <a:pt x="50559" y="54368"/>
                  <a:pt x="49366" y="54232"/>
                </a:cubicBezTo>
                <a:cubicBezTo>
                  <a:pt x="49068" y="54205"/>
                  <a:pt x="48796" y="54178"/>
                  <a:pt x="48498" y="54178"/>
                </a:cubicBezTo>
                <a:cubicBezTo>
                  <a:pt x="48200" y="54151"/>
                  <a:pt x="47901" y="54151"/>
                  <a:pt x="47603" y="54124"/>
                </a:cubicBezTo>
                <a:cubicBezTo>
                  <a:pt x="47223" y="54124"/>
                  <a:pt x="46831" y="54112"/>
                  <a:pt x="46444" y="54112"/>
                </a:cubicBezTo>
                <a:cubicBezTo>
                  <a:pt x="46250" y="54112"/>
                  <a:pt x="46057" y="54115"/>
                  <a:pt x="45867" y="54124"/>
                </a:cubicBezTo>
                <a:cubicBezTo>
                  <a:pt x="42015" y="54124"/>
                  <a:pt x="38191" y="54531"/>
                  <a:pt x="34421" y="55290"/>
                </a:cubicBezTo>
                <a:cubicBezTo>
                  <a:pt x="33498" y="55480"/>
                  <a:pt x="32576" y="55697"/>
                  <a:pt x="31708" y="55914"/>
                </a:cubicBezTo>
                <a:cubicBezTo>
                  <a:pt x="31247" y="56050"/>
                  <a:pt x="30786" y="56158"/>
                  <a:pt x="30352" y="56294"/>
                </a:cubicBezTo>
                <a:lnTo>
                  <a:pt x="29674" y="56483"/>
                </a:lnTo>
                <a:lnTo>
                  <a:pt x="29050" y="56673"/>
                </a:lnTo>
                <a:lnTo>
                  <a:pt x="28806" y="56755"/>
                </a:lnTo>
                <a:cubicBezTo>
                  <a:pt x="28752" y="56673"/>
                  <a:pt x="28725" y="56592"/>
                  <a:pt x="28698" y="56511"/>
                </a:cubicBezTo>
                <a:lnTo>
                  <a:pt x="28643" y="56375"/>
                </a:lnTo>
                <a:cubicBezTo>
                  <a:pt x="28616" y="56294"/>
                  <a:pt x="28589" y="56212"/>
                  <a:pt x="28589" y="56131"/>
                </a:cubicBezTo>
                <a:cubicBezTo>
                  <a:pt x="28535" y="55995"/>
                  <a:pt x="28508" y="55833"/>
                  <a:pt x="28481" y="55670"/>
                </a:cubicBezTo>
                <a:cubicBezTo>
                  <a:pt x="28291" y="54503"/>
                  <a:pt x="28508" y="53310"/>
                  <a:pt x="29023" y="52225"/>
                </a:cubicBezTo>
                <a:lnTo>
                  <a:pt x="29023" y="52279"/>
                </a:lnTo>
                <a:cubicBezTo>
                  <a:pt x="29294" y="51601"/>
                  <a:pt x="29674" y="51004"/>
                  <a:pt x="30135" y="50462"/>
                </a:cubicBezTo>
                <a:cubicBezTo>
                  <a:pt x="30976" y="49458"/>
                  <a:pt x="31952" y="48645"/>
                  <a:pt x="33092" y="48021"/>
                </a:cubicBezTo>
                <a:cubicBezTo>
                  <a:pt x="33688" y="47695"/>
                  <a:pt x="34285" y="47424"/>
                  <a:pt x="34936" y="47234"/>
                </a:cubicBezTo>
                <a:cubicBezTo>
                  <a:pt x="35587" y="47072"/>
                  <a:pt x="36238" y="46909"/>
                  <a:pt x="36916" y="46827"/>
                </a:cubicBezTo>
                <a:cubicBezTo>
                  <a:pt x="37786" y="46723"/>
                  <a:pt x="38655" y="46674"/>
                  <a:pt x="39532" y="46674"/>
                </a:cubicBezTo>
                <a:cubicBezTo>
                  <a:pt x="40022" y="46674"/>
                  <a:pt x="40515" y="46690"/>
                  <a:pt x="41012" y="46719"/>
                </a:cubicBezTo>
                <a:cubicBezTo>
                  <a:pt x="43751" y="46882"/>
                  <a:pt x="46518" y="47343"/>
                  <a:pt x="49339" y="47478"/>
                </a:cubicBezTo>
                <a:cubicBezTo>
                  <a:pt x="49650" y="47499"/>
                  <a:pt x="49960" y="47508"/>
                  <a:pt x="50271" y="47508"/>
                </a:cubicBezTo>
                <a:cubicBezTo>
                  <a:pt x="50774" y="47508"/>
                  <a:pt x="51277" y="47485"/>
                  <a:pt x="51780" y="47451"/>
                </a:cubicBezTo>
                <a:cubicBezTo>
                  <a:pt x="52187" y="47424"/>
                  <a:pt x="52567" y="47370"/>
                  <a:pt x="52919" y="47343"/>
                </a:cubicBezTo>
                <a:lnTo>
                  <a:pt x="53868" y="47180"/>
                </a:lnTo>
                <a:cubicBezTo>
                  <a:pt x="55496" y="46882"/>
                  <a:pt x="57069" y="46285"/>
                  <a:pt x="58480" y="45471"/>
                </a:cubicBezTo>
                <a:cubicBezTo>
                  <a:pt x="60351" y="44413"/>
                  <a:pt x="61707" y="42650"/>
                  <a:pt x="62250" y="40589"/>
                </a:cubicBezTo>
                <a:cubicBezTo>
                  <a:pt x="62494" y="39640"/>
                  <a:pt x="62548" y="38636"/>
                  <a:pt x="62440" y="37660"/>
                </a:cubicBezTo>
                <a:cubicBezTo>
                  <a:pt x="62304" y="36710"/>
                  <a:pt x="62060" y="35761"/>
                  <a:pt x="61653" y="34866"/>
                </a:cubicBezTo>
                <a:cubicBezTo>
                  <a:pt x="61300" y="34052"/>
                  <a:pt x="60812" y="33266"/>
                  <a:pt x="60270" y="32560"/>
                </a:cubicBezTo>
                <a:cubicBezTo>
                  <a:pt x="59727" y="31909"/>
                  <a:pt x="59103" y="31313"/>
                  <a:pt x="58425" y="30797"/>
                </a:cubicBezTo>
                <a:cubicBezTo>
                  <a:pt x="56933" y="29712"/>
                  <a:pt x="55198" y="29007"/>
                  <a:pt x="53380" y="28682"/>
                </a:cubicBezTo>
                <a:cubicBezTo>
                  <a:pt x="52485" y="28532"/>
                  <a:pt x="51576" y="28458"/>
                  <a:pt x="50664" y="28458"/>
                </a:cubicBezTo>
                <a:cubicBezTo>
                  <a:pt x="49752" y="28458"/>
                  <a:pt x="48837" y="28532"/>
                  <a:pt x="47928" y="28682"/>
                </a:cubicBezTo>
                <a:cubicBezTo>
                  <a:pt x="46545" y="28926"/>
                  <a:pt x="45189" y="29278"/>
                  <a:pt x="43887" y="29767"/>
                </a:cubicBezTo>
                <a:cubicBezTo>
                  <a:pt x="43209" y="30038"/>
                  <a:pt x="42504" y="30363"/>
                  <a:pt x="41798" y="30716"/>
                </a:cubicBezTo>
                <a:lnTo>
                  <a:pt x="41853" y="30689"/>
                </a:lnTo>
                <a:lnTo>
                  <a:pt x="41853" y="30689"/>
                </a:lnTo>
                <a:cubicBezTo>
                  <a:pt x="40307" y="31448"/>
                  <a:pt x="38815" y="32289"/>
                  <a:pt x="37377" y="33211"/>
                </a:cubicBezTo>
                <a:cubicBezTo>
                  <a:pt x="35858" y="34188"/>
                  <a:pt x="34529" y="35083"/>
                  <a:pt x="32929" y="36222"/>
                </a:cubicBezTo>
                <a:cubicBezTo>
                  <a:pt x="31844" y="36981"/>
                  <a:pt x="30244" y="38066"/>
                  <a:pt x="28942" y="38934"/>
                </a:cubicBezTo>
                <a:lnTo>
                  <a:pt x="26392" y="40697"/>
                </a:lnTo>
                <a:lnTo>
                  <a:pt x="22432" y="43437"/>
                </a:lnTo>
                <a:cubicBezTo>
                  <a:pt x="21808" y="43898"/>
                  <a:pt x="21103" y="44224"/>
                  <a:pt x="20370" y="44441"/>
                </a:cubicBezTo>
                <a:cubicBezTo>
                  <a:pt x="20200" y="44478"/>
                  <a:pt x="20028" y="44497"/>
                  <a:pt x="19858" y="44497"/>
                </a:cubicBezTo>
                <a:cubicBezTo>
                  <a:pt x="19296" y="44497"/>
                  <a:pt x="18752" y="44293"/>
                  <a:pt x="18336" y="43898"/>
                </a:cubicBezTo>
                <a:cubicBezTo>
                  <a:pt x="18038" y="43627"/>
                  <a:pt x="17794" y="43301"/>
                  <a:pt x="17658" y="42922"/>
                </a:cubicBezTo>
                <a:cubicBezTo>
                  <a:pt x="17550" y="42732"/>
                  <a:pt x="17495" y="42542"/>
                  <a:pt x="17441" y="42352"/>
                </a:cubicBezTo>
                <a:cubicBezTo>
                  <a:pt x="17387" y="42135"/>
                  <a:pt x="17333" y="41945"/>
                  <a:pt x="17305" y="41728"/>
                </a:cubicBezTo>
                <a:cubicBezTo>
                  <a:pt x="17143" y="40887"/>
                  <a:pt x="17170" y="40046"/>
                  <a:pt x="17305" y="39206"/>
                </a:cubicBezTo>
                <a:cubicBezTo>
                  <a:pt x="17387" y="38772"/>
                  <a:pt x="17495" y="38365"/>
                  <a:pt x="17658" y="37958"/>
                </a:cubicBezTo>
                <a:lnTo>
                  <a:pt x="17875" y="37334"/>
                </a:lnTo>
                <a:lnTo>
                  <a:pt x="17984" y="37009"/>
                </a:lnTo>
                <a:cubicBezTo>
                  <a:pt x="18011" y="36900"/>
                  <a:pt x="18065" y="36792"/>
                  <a:pt x="18119" y="36710"/>
                </a:cubicBezTo>
                <a:cubicBezTo>
                  <a:pt x="18309" y="36303"/>
                  <a:pt x="18445" y="35869"/>
                  <a:pt x="18662" y="35490"/>
                </a:cubicBezTo>
                <a:lnTo>
                  <a:pt x="19313" y="34296"/>
                </a:lnTo>
                <a:cubicBezTo>
                  <a:pt x="19448" y="34052"/>
                  <a:pt x="19638" y="33754"/>
                  <a:pt x="19828" y="33455"/>
                </a:cubicBezTo>
                <a:cubicBezTo>
                  <a:pt x="19936" y="33293"/>
                  <a:pt x="20018" y="33130"/>
                  <a:pt x="20126" y="32994"/>
                </a:cubicBezTo>
                <a:lnTo>
                  <a:pt x="20452" y="32533"/>
                </a:lnTo>
                <a:lnTo>
                  <a:pt x="20994" y="31774"/>
                </a:lnTo>
                <a:lnTo>
                  <a:pt x="21591" y="31068"/>
                </a:lnTo>
                <a:cubicBezTo>
                  <a:pt x="21990" y="30563"/>
                  <a:pt x="22441" y="30084"/>
                  <a:pt x="22893" y="29631"/>
                </a:cubicBezTo>
                <a:lnTo>
                  <a:pt x="22893" y="29631"/>
                </a:lnTo>
                <a:lnTo>
                  <a:pt x="22947" y="29604"/>
                </a:lnTo>
                <a:cubicBezTo>
                  <a:pt x="24168" y="28410"/>
                  <a:pt x="25497" y="27325"/>
                  <a:pt x="26907" y="26349"/>
                </a:cubicBezTo>
                <a:lnTo>
                  <a:pt x="26907" y="26349"/>
                </a:lnTo>
                <a:lnTo>
                  <a:pt x="26880" y="26376"/>
                </a:lnTo>
                <a:lnTo>
                  <a:pt x="27558" y="25915"/>
                </a:lnTo>
                <a:lnTo>
                  <a:pt x="27504" y="25942"/>
                </a:lnTo>
                <a:cubicBezTo>
                  <a:pt x="27721" y="25806"/>
                  <a:pt x="27965" y="25644"/>
                  <a:pt x="28182" y="25508"/>
                </a:cubicBezTo>
                <a:lnTo>
                  <a:pt x="28182" y="25508"/>
                </a:lnTo>
                <a:lnTo>
                  <a:pt x="28128" y="25535"/>
                </a:lnTo>
                <a:lnTo>
                  <a:pt x="28779" y="25128"/>
                </a:lnTo>
                <a:lnTo>
                  <a:pt x="28752" y="25156"/>
                </a:lnTo>
                <a:cubicBezTo>
                  <a:pt x="29131" y="24911"/>
                  <a:pt x="29538" y="24694"/>
                  <a:pt x="29945" y="24450"/>
                </a:cubicBezTo>
                <a:cubicBezTo>
                  <a:pt x="30840" y="23989"/>
                  <a:pt x="32332" y="23284"/>
                  <a:pt x="33444" y="22823"/>
                </a:cubicBezTo>
                <a:lnTo>
                  <a:pt x="33444" y="22823"/>
                </a:lnTo>
                <a:lnTo>
                  <a:pt x="33390" y="22850"/>
                </a:lnTo>
                <a:cubicBezTo>
                  <a:pt x="34041" y="22579"/>
                  <a:pt x="34665" y="22335"/>
                  <a:pt x="35316" y="22118"/>
                </a:cubicBezTo>
                <a:cubicBezTo>
                  <a:pt x="35777" y="21982"/>
                  <a:pt x="36129" y="21874"/>
                  <a:pt x="36753" y="21684"/>
                </a:cubicBezTo>
                <a:cubicBezTo>
                  <a:pt x="38462" y="21087"/>
                  <a:pt x="40225" y="20626"/>
                  <a:pt x="41988" y="20273"/>
                </a:cubicBezTo>
                <a:lnTo>
                  <a:pt x="41961" y="20273"/>
                </a:lnTo>
                <a:cubicBezTo>
                  <a:pt x="43372" y="20002"/>
                  <a:pt x="44673" y="19758"/>
                  <a:pt x="46138" y="19487"/>
                </a:cubicBezTo>
                <a:cubicBezTo>
                  <a:pt x="47304" y="19297"/>
                  <a:pt x="48742" y="19080"/>
                  <a:pt x="50044" y="18890"/>
                </a:cubicBezTo>
                <a:lnTo>
                  <a:pt x="50121" y="18877"/>
                </a:lnTo>
                <a:lnTo>
                  <a:pt x="50121" y="18877"/>
                </a:lnTo>
                <a:lnTo>
                  <a:pt x="51102" y="18781"/>
                </a:lnTo>
                <a:cubicBezTo>
                  <a:pt x="52133" y="18646"/>
                  <a:pt x="53462" y="18456"/>
                  <a:pt x="53814" y="18402"/>
                </a:cubicBezTo>
                <a:cubicBezTo>
                  <a:pt x="55849" y="18185"/>
                  <a:pt x="57774" y="17859"/>
                  <a:pt x="59727" y="17561"/>
                </a:cubicBezTo>
                <a:lnTo>
                  <a:pt x="59998" y="17561"/>
                </a:lnTo>
                <a:cubicBezTo>
                  <a:pt x="60859" y="17434"/>
                  <a:pt x="61720" y="17213"/>
                  <a:pt x="62537" y="16919"/>
                </a:cubicBezTo>
                <a:lnTo>
                  <a:pt x="62537" y="16919"/>
                </a:lnTo>
                <a:lnTo>
                  <a:pt x="62684" y="16883"/>
                </a:lnTo>
                <a:lnTo>
                  <a:pt x="63308" y="16693"/>
                </a:lnTo>
                <a:lnTo>
                  <a:pt x="63714" y="16530"/>
                </a:lnTo>
                <a:cubicBezTo>
                  <a:pt x="63959" y="16449"/>
                  <a:pt x="63742" y="16557"/>
                  <a:pt x="64148" y="16395"/>
                </a:cubicBezTo>
                <a:cubicBezTo>
                  <a:pt x="64664" y="16178"/>
                  <a:pt x="65179" y="15906"/>
                  <a:pt x="65640" y="15635"/>
                </a:cubicBezTo>
                <a:cubicBezTo>
                  <a:pt x="65855" y="15485"/>
                  <a:pt x="65951" y="15436"/>
                  <a:pt x="65995" y="15436"/>
                </a:cubicBezTo>
                <a:cubicBezTo>
                  <a:pt x="66006" y="15436"/>
                  <a:pt x="66014" y="15440"/>
                  <a:pt x="66020" y="15445"/>
                </a:cubicBezTo>
                <a:cubicBezTo>
                  <a:pt x="66590" y="14984"/>
                  <a:pt x="67078" y="14442"/>
                  <a:pt x="67512" y="13845"/>
                </a:cubicBezTo>
                <a:lnTo>
                  <a:pt x="67729" y="13465"/>
                </a:lnTo>
                <a:cubicBezTo>
                  <a:pt x="67810" y="13357"/>
                  <a:pt x="67837" y="13248"/>
                  <a:pt x="67892" y="13140"/>
                </a:cubicBezTo>
                <a:cubicBezTo>
                  <a:pt x="67946" y="13004"/>
                  <a:pt x="68000" y="12868"/>
                  <a:pt x="68027" y="12760"/>
                </a:cubicBezTo>
                <a:lnTo>
                  <a:pt x="68027" y="12706"/>
                </a:lnTo>
                <a:cubicBezTo>
                  <a:pt x="67892" y="13031"/>
                  <a:pt x="67702" y="13357"/>
                  <a:pt x="67512" y="13628"/>
                </a:cubicBezTo>
                <a:lnTo>
                  <a:pt x="67322" y="13899"/>
                </a:lnTo>
                <a:lnTo>
                  <a:pt x="67186" y="14062"/>
                </a:lnTo>
                <a:cubicBezTo>
                  <a:pt x="67129" y="14119"/>
                  <a:pt x="67101" y="14142"/>
                  <a:pt x="67093" y="14142"/>
                </a:cubicBezTo>
                <a:cubicBezTo>
                  <a:pt x="67083" y="14142"/>
                  <a:pt x="67112" y="14098"/>
                  <a:pt x="67159" y="14035"/>
                </a:cubicBezTo>
                <a:cubicBezTo>
                  <a:pt x="67512" y="13574"/>
                  <a:pt x="67783" y="13058"/>
                  <a:pt x="68000" y="12543"/>
                </a:cubicBezTo>
                <a:cubicBezTo>
                  <a:pt x="68163" y="12136"/>
                  <a:pt x="68271" y="11702"/>
                  <a:pt x="68325" y="11268"/>
                </a:cubicBezTo>
                <a:cubicBezTo>
                  <a:pt x="68431" y="10743"/>
                  <a:pt x="68459" y="10192"/>
                  <a:pt x="68461" y="9640"/>
                </a:cubicBezTo>
                <a:lnTo>
                  <a:pt x="68461" y="9640"/>
                </a:lnTo>
                <a:cubicBezTo>
                  <a:pt x="68461" y="9640"/>
                  <a:pt x="68461" y="9640"/>
                  <a:pt x="68461" y="9641"/>
                </a:cubicBezTo>
                <a:lnTo>
                  <a:pt x="68461" y="9586"/>
                </a:lnTo>
                <a:cubicBezTo>
                  <a:pt x="68461" y="9604"/>
                  <a:pt x="68461" y="9622"/>
                  <a:pt x="68461" y="9640"/>
                </a:cubicBezTo>
                <a:lnTo>
                  <a:pt x="68461" y="9640"/>
                </a:lnTo>
                <a:cubicBezTo>
                  <a:pt x="68407" y="9206"/>
                  <a:pt x="68325" y="8800"/>
                  <a:pt x="68190" y="8366"/>
                </a:cubicBezTo>
                <a:cubicBezTo>
                  <a:pt x="67973" y="7525"/>
                  <a:pt x="67647" y="6738"/>
                  <a:pt x="67186" y="6006"/>
                </a:cubicBezTo>
                <a:cubicBezTo>
                  <a:pt x="66698" y="5220"/>
                  <a:pt x="66074" y="4541"/>
                  <a:pt x="65396" y="3918"/>
                </a:cubicBezTo>
                <a:cubicBezTo>
                  <a:pt x="65071" y="3619"/>
                  <a:pt x="64718" y="3294"/>
                  <a:pt x="64365" y="3022"/>
                </a:cubicBezTo>
                <a:cubicBezTo>
                  <a:pt x="63702" y="2606"/>
                  <a:pt x="63499" y="2483"/>
                  <a:pt x="63486" y="2483"/>
                </a:cubicBezTo>
                <a:lnTo>
                  <a:pt x="63486" y="2483"/>
                </a:lnTo>
                <a:cubicBezTo>
                  <a:pt x="63469" y="2483"/>
                  <a:pt x="63835" y="2730"/>
                  <a:pt x="63815" y="2730"/>
                </a:cubicBezTo>
                <a:cubicBezTo>
                  <a:pt x="63809" y="2730"/>
                  <a:pt x="63765" y="2706"/>
                  <a:pt x="63660" y="2643"/>
                </a:cubicBezTo>
                <a:cubicBezTo>
                  <a:pt x="62856" y="2160"/>
                  <a:pt x="62024" y="1757"/>
                  <a:pt x="61140" y="1433"/>
                </a:cubicBezTo>
                <a:lnTo>
                  <a:pt x="61140" y="1433"/>
                </a:lnTo>
                <a:lnTo>
                  <a:pt x="61002" y="1341"/>
                </a:lnTo>
                <a:cubicBezTo>
                  <a:pt x="60487" y="1151"/>
                  <a:pt x="59944" y="1015"/>
                  <a:pt x="59429" y="907"/>
                </a:cubicBezTo>
                <a:cubicBezTo>
                  <a:pt x="59212" y="853"/>
                  <a:pt x="58941" y="771"/>
                  <a:pt x="58534" y="690"/>
                </a:cubicBezTo>
                <a:cubicBezTo>
                  <a:pt x="58154" y="608"/>
                  <a:pt x="57639" y="473"/>
                  <a:pt x="56879" y="364"/>
                </a:cubicBezTo>
                <a:lnTo>
                  <a:pt x="56879" y="364"/>
                </a:lnTo>
                <a:lnTo>
                  <a:pt x="57639" y="473"/>
                </a:lnTo>
                <a:lnTo>
                  <a:pt x="58154" y="581"/>
                </a:lnTo>
                <a:cubicBezTo>
                  <a:pt x="58452" y="636"/>
                  <a:pt x="58642" y="690"/>
                  <a:pt x="58751" y="690"/>
                </a:cubicBezTo>
                <a:cubicBezTo>
                  <a:pt x="58791" y="703"/>
                  <a:pt x="58832" y="710"/>
                  <a:pt x="58873" y="710"/>
                </a:cubicBezTo>
                <a:cubicBezTo>
                  <a:pt x="58914" y="710"/>
                  <a:pt x="58954" y="703"/>
                  <a:pt x="58995" y="690"/>
                </a:cubicBezTo>
                <a:lnTo>
                  <a:pt x="59049" y="690"/>
                </a:lnTo>
                <a:cubicBezTo>
                  <a:pt x="58751" y="608"/>
                  <a:pt x="58344" y="554"/>
                  <a:pt x="58154" y="527"/>
                </a:cubicBezTo>
                <a:cubicBezTo>
                  <a:pt x="57883" y="473"/>
                  <a:pt x="57720" y="446"/>
                  <a:pt x="57503" y="419"/>
                </a:cubicBezTo>
                <a:lnTo>
                  <a:pt x="57557" y="419"/>
                </a:lnTo>
                <a:cubicBezTo>
                  <a:pt x="56933" y="337"/>
                  <a:pt x="56337" y="229"/>
                  <a:pt x="55713" y="174"/>
                </a:cubicBezTo>
                <a:cubicBezTo>
                  <a:pt x="55415" y="147"/>
                  <a:pt x="55116" y="120"/>
                  <a:pt x="54791" y="93"/>
                </a:cubicBezTo>
                <a:lnTo>
                  <a:pt x="53841" y="39"/>
                </a:lnTo>
                <a:cubicBezTo>
                  <a:pt x="53485" y="13"/>
                  <a:pt x="53128" y="1"/>
                  <a:pt x="527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3698142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21782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709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2"/>
          </p:nvPr>
        </p:nvSpPr>
        <p:spPr>
          <a:xfrm>
            <a:off x="1609351" y="2137433"/>
            <a:ext cx="40036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696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1"/>
          </p:nvPr>
        </p:nvSpPr>
        <p:spPr>
          <a:xfrm>
            <a:off x="1932551" y="2845767"/>
            <a:ext cx="3357200" cy="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 idx="3"/>
          </p:nvPr>
        </p:nvSpPr>
        <p:spPr>
          <a:xfrm>
            <a:off x="6579051" y="2137433"/>
            <a:ext cx="40036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4"/>
          </p:nvPr>
        </p:nvSpPr>
        <p:spPr>
          <a:xfrm>
            <a:off x="6902251" y="2845767"/>
            <a:ext cx="3357200" cy="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5"/>
          </p:nvPr>
        </p:nvSpPr>
        <p:spPr>
          <a:xfrm>
            <a:off x="1609351" y="4368168"/>
            <a:ext cx="40036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6"/>
          </p:nvPr>
        </p:nvSpPr>
        <p:spPr>
          <a:xfrm>
            <a:off x="1932551" y="5118591"/>
            <a:ext cx="3357200" cy="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title" idx="7"/>
          </p:nvPr>
        </p:nvSpPr>
        <p:spPr>
          <a:xfrm>
            <a:off x="6579051" y="4368168"/>
            <a:ext cx="40036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ubTitle" idx="8"/>
          </p:nvPr>
        </p:nvSpPr>
        <p:spPr>
          <a:xfrm>
            <a:off x="6902251" y="5118591"/>
            <a:ext cx="3357200" cy="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5" name="Google Shape;115;p13"/>
          <p:cNvSpPr/>
          <p:nvPr/>
        </p:nvSpPr>
        <p:spPr>
          <a:xfrm rot="-781455" flipH="1">
            <a:off x="10509807" y="4815110"/>
            <a:ext cx="2932029" cy="3074873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6" name="Google Shape;116;p13"/>
          <p:cNvSpPr/>
          <p:nvPr/>
        </p:nvSpPr>
        <p:spPr>
          <a:xfrm rot="-10799215">
            <a:off x="-995520" y="4104811"/>
            <a:ext cx="3681997" cy="3572736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7372296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709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title" idx="2"/>
          </p:nvPr>
        </p:nvSpPr>
        <p:spPr>
          <a:xfrm>
            <a:off x="948067" y="470666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subTitle" idx="1"/>
          </p:nvPr>
        </p:nvSpPr>
        <p:spPr>
          <a:xfrm>
            <a:off x="948067" y="5288133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title" idx="3"/>
          </p:nvPr>
        </p:nvSpPr>
        <p:spPr>
          <a:xfrm>
            <a:off x="4391151" y="470666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subTitle" idx="4"/>
          </p:nvPr>
        </p:nvSpPr>
        <p:spPr>
          <a:xfrm>
            <a:off x="4391151" y="5288133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3" name="Google Shape;123;p14"/>
          <p:cNvSpPr txBox="1">
            <a:spLocks noGrp="1"/>
          </p:cNvSpPr>
          <p:nvPr>
            <p:ph type="title" idx="5"/>
          </p:nvPr>
        </p:nvSpPr>
        <p:spPr>
          <a:xfrm>
            <a:off x="7834233" y="470666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14"/>
          <p:cNvSpPr txBox="1">
            <a:spLocks noGrp="1"/>
          </p:cNvSpPr>
          <p:nvPr>
            <p:ph type="subTitle" idx="6"/>
          </p:nvPr>
        </p:nvSpPr>
        <p:spPr>
          <a:xfrm>
            <a:off x="7834233" y="5288133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title" idx="7"/>
          </p:nvPr>
        </p:nvSpPr>
        <p:spPr>
          <a:xfrm>
            <a:off x="948067" y="262091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696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6" name="Google Shape;126;p14"/>
          <p:cNvSpPr txBox="1">
            <a:spLocks noGrp="1"/>
          </p:cNvSpPr>
          <p:nvPr>
            <p:ph type="subTitle" idx="8"/>
          </p:nvPr>
        </p:nvSpPr>
        <p:spPr>
          <a:xfrm>
            <a:off x="948067" y="3166100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14"/>
          <p:cNvSpPr txBox="1">
            <a:spLocks noGrp="1"/>
          </p:cNvSpPr>
          <p:nvPr>
            <p:ph type="title" idx="9"/>
          </p:nvPr>
        </p:nvSpPr>
        <p:spPr>
          <a:xfrm>
            <a:off x="4391151" y="262091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subTitle" idx="13"/>
          </p:nvPr>
        </p:nvSpPr>
        <p:spPr>
          <a:xfrm>
            <a:off x="4391151" y="3166100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9" name="Google Shape;129;p14"/>
          <p:cNvSpPr txBox="1">
            <a:spLocks noGrp="1"/>
          </p:cNvSpPr>
          <p:nvPr>
            <p:ph type="title" idx="14"/>
          </p:nvPr>
        </p:nvSpPr>
        <p:spPr>
          <a:xfrm>
            <a:off x="7834233" y="262091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0" name="Google Shape;130;p14"/>
          <p:cNvSpPr txBox="1">
            <a:spLocks noGrp="1"/>
          </p:cNvSpPr>
          <p:nvPr>
            <p:ph type="subTitle" idx="15"/>
          </p:nvPr>
        </p:nvSpPr>
        <p:spPr>
          <a:xfrm>
            <a:off x="7834233" y="3166100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14"/>
          <p:cNvSpPr txBox="1">
            <a:spLocks noGrp="1"/>
          </p:cNvSpPr>
          <p:nvPr>
            <p:ph type="title" idx="16" hasCustomPrompt="1"/>
          </p:nvPr>
        </p:nvSpPr>
        <p:spPr>
          <a:xfrm>
            <a:off x="948067" y="2024067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2" name="Google Shape;132;p14"/>
          <p:cNvSpPr txBox="1">
            <a:spLocks noGrp="1"/>
          </p:cNvSpPr>
          <p:nvPr>
            <p:ph type="title" idx="17" hasCustomPrompt="1"/>
          </p:nvPr>
        </p:nvSpPr>
        <p:spPr>
          <a:xfrm>
            <a:off x="4391151" y="2024067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3" name="Google Shape;133;p14"/>
          <p:cNvSpPr txBox="1">
            <a:spLocks noGrp="1"/>
          </p:cNvSpPr>
          <p:nvPr>
            <p:ph type="title" idx="18" hasCustomPrompt="1"/>
          </p:nvPr>
        </p:nvSpPr>
        <p:spPr>
          <a:xfrm>
            <a:off x="7834233" y="2024067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4" name="Google Shape;134;p14"/>
          <p:cNvSpPr txBox="1">
            <a:spLocks noGrp="1"/>
          </p:cNvSpPr>
          <p:nvPr>
            <p:ph type="title" idx="19" hasCustomPrompt="1"/>
          </p:nvPr>
        </p:nvSpPr>
        <p:spPr>
          <a:xfrm>
            <a:off x="948067" y="4172260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5" name="Google Shape;135;p14"/>
          <p:cNvSpPr txBox="1">
            <a:spLocks noGrp="1"/>
          </p:cNvSpPr>
          <p:nvPr>
            <p:ph type="title" idx="20" hasCustomPrompt="1"/>
          </p:nvPr>
        </p:nvSpPr>
        <p:spPr>
          <a:xfrm>
            <a:off x="4391151" y="4172260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6" name="Google Shape;136;p14"/>
          <p:cNvSpPr txBox="1">
            <a:spLocks noGrp="1"/>
          </p:cNvSpPr>
          <p:nvPr>
            <p:ph type="title" idx="21" hasCustomPrompt="1"/>
          </p:nvPr>
        </p:nvSpPr>
        <p:spPr>
          <a:xfrm>
            <a:off x="7834233" y="4172260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3717807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/>
          <p:nvPr/>
        </p:nvSpPr>
        <p:spPr>
          <a:xfrm rot="-8100000">
            <a:off x="-2133778" y="-2029622"/>
            <a:ext cx="10640365" cy="11158745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39" name="Google Shape;139;p15"/>
          <p:cNvSpPr txBox="1">
            <a:spLocks noGrp="1"/>
          </p:cNvSpPr>
          <p:nvPr>
            <p:ph type="title"/>
          </p:nvPr>
        </p:nvSpPr>
        <p:spPr>
          <a:xfrm>
            <a:off x="2112933" y="1707300"/>
            <a:ext cx="7966000" cy="27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 Medium"/>
              <a:buNone/>
              <a:defRPr sz="4000" b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subTitle" idx="1"/>
          </p:nvPr>
        </p:nvSpPr>
        <p:spPr>
          <a:xfrm>
            <a:off x="3388800" y="4528300"/>
            <a:ext cx="5414400" cy="6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b="1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15"/>
          <p:cNvSpPr/>
          <p:nvPr/>
        </p:nvSpPr>
        <p:spPr>
          <a:xfrm rot="5754067">
            <a:off x="9293545" y="3756284"/>
            <a:ext cx="3560689" cy="3733289"/>
          </a:xfrm>
          <a:custGeom>
            <a:avLst/>
            <a:gdLst/>
            <a:ahLst/>
            <a:cxnLst/>
            <a:rect l="l" t="t" r="r" b="b"/>
            <a:pathLst>
              <a:path w="118601" h="124350" extrusionOk="0">
                <a:moveTo>
                  <a:pt x="69677" y="1"/>
                </a:moveTo>
                <a:cubicBezTo>
                  <a:pt x="57181" y="1"/>
                  <a:pt x="46020" y="10360"/>
                  <a:pt x="36320" y="17351"/>
                </a:cubicBezTo>
                <a:cubicBezTo>
                  <a:pt x="22532" y="27309"/>
                  <a:pt x="11517" y="40596"/>
                  <a:pt x="4306" y="55995"/>
                </a:cubicBezTo>
                <a:cubicBezTo>
                  <a:pt x="1876" y="61252"/>
                  <a:pt x="1" y="67750"/>
                  <a:pt x="3302" y="72504"/>
                </a:cubicBezTo>
                <a:cubicBezTo>
                  <a:pt x="5955" y="76264"/>
                  <a:pt x="10905" y="77405"/>
                  <a:pt x="15618" y="77405"/>
                </a:cubicBezTo>
                <a:cubicBezTo>
                  <a:pt x="16301" y="77405"/>
                  <a:pt x="16980" y="77381"/>
                  <a:pt x="17645" y="77338"/>
                </a:cubicBezTo>
                <a:cubicBezTo>
                  <a:pt x="20601" y="77161"/>
                  <a:pt x="23615" y="76743"/>
                  <a:pt x="26561" y="76743"/>
                </a:cubicBezTo>
                <a:cubicBezTo>
                  <a:pt x="28881" y="76743"/>
                  <a:pt x="31160" y="77002"/>
                  <a:pt x="33335" y="77840"/>
                </a:cubicBezTo>
                <a:cubicBezTo>
                  <a:pt x="40230" y="80508"/>
                  <a:pt x="43769" y="88141"/>
                  <a:pt x="45644" y="95300"/>
                </a:cubicBezTo>
                <a:cubicBezTo>
                  <a:pt x="47520" y="102458"/>
                  <a:pt x="48550" y="110197"/>
                  <a:pt x="53120" y="116008"/>
                </a:cubicBezTo>
                <a:cubicBezTo>
                  <a:pt x="57684" y="121846"/>
                  <a:pt x="64728" y="124350"/>
                  <a:pt x="72147" y="124350"/>
                </a:cubicBezTo>
                <a:cubicBezTo>
                  <a:pt x="79196" y="124350"/>
                  <a:pt x="86583" y="122089"/>
                  <a:pt x="92503" y="118280"/>
                </a:cubicBezTo>
                <a:cubicBezTo>
                  <a:pt x="108643" y="107899"/>
                  <a:pt x="117967" y="88590"/>
                  <a:pt x="118284" y="69414"/>
                </a:cubicBezTo>
                <a:cubicBezTo>
                  <a:pt x="118601" y="50210"/>
                  <a:pt x="110571" y="31456"/>
                  <a:pt x="98156" y="16823"/>
                </a:cubicBezTo>
                <a:cubicBezTo>
                  <a:pt x="91975" y="9533"/>
                  <a:pt x="84315" y="2955"/>
                  <a:pt x="75044" y="657"/>
                </a:cubicBezTo>
                <a:cubicBezTo>
                  <a:pt x="73229" y="207"/>
                  <a:pt x="71440" y="1"/>
                  <a:pt x="696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7244931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"/>
          <p:cNvSpPr/>
          <p:nvPr/>
        </p:nvSpPr>
        <p:spPr>
          <a:xfrm rot="899933">
            <a:off x="9751369" y="-76244"/>
            <a:ext cx="3383736" cy="1827997"/>
          </a:xfrm>
          <a:custGeom>
            <a:avLst/>
            <a:gdLst/>
            <a:ahLst/>
            <a:cxnLst/>
            <a:rect l="l" t="t" r="r" b="b"/>
            <a:pathLst>
              <a:path w="111793" h="60394" extrusionOk="0">
                <a:moveTo>
                  <a:pt x="8698" y="0"/>
                </a:moveTo>
                <a:cubicBezTo>
                  <a:pt x="4448" y="0"/>
                  <a:pt x="1" y="4800"/>
                  <a:pt x="575" y="10353"/>
                </a:cubicBezTo>
                <a:cubicBezTo>
                  <a:pt x="971" y="13972"/>
                  <a:pt x="3137" y="17722"/>
                  <a:pt x="6254" y="19413"/>
                </a:cubicBezTo>
                <a:cubicBezTo>
                  <a:pt x="7568" y="20126"/>
                  <a:pt x="9180" y="20254"/>
                  <a:pt x="10807" y="20254"/>
                </a:cubicBezTo>
                <a:cubicBezTo>
                  <a:pt x="11718" y="20254"/>
                  <a:pt x="12633" y="20214"/>
                  <a:pt x="13504" y="20214"/>
                </a:cubicBezTo>
                <a:cubicBezTo>
                  <a:pt x="15113" y="20214"/>
                  <a:pt x="16569" y="20350"/>
                  <a:pt x="17560" y="21130"/>
                </a:cubicBezTo>
                <a:cubicBezTo>
                  <a:pt x="20888" y="23798"/>
                  <a:pt x="14020" y="32884"/>
                  <a:pt x="21522" y="37137"/>
                </a:cubicBezTo>
                <a:cubicBezTo>
                  <a:pt x="22579" y="37730"/>
                  <a:pt x="23568" y="37941"/>
                  <a:pt x="24512" y="37941"/>
                </a:cubicBezTo>
                <a:cubicBezTo>
                  <a:pt x="26858" y="37941"/>
                  <a:pt x="28923" y="36634"/>
                  <a:pt x="31063" y="36634"/>
                </a:cubicBezTo>
                <a:cubicBezTo>
                  <a:pt x="31437" y="36634"/>
                  <a:pt x="31813" y="36673"/>
                  <a:pt x="32193" y="36767"/>
                </a:cubicBezTo>
                <a:cubicBezTo>
                  <a:pt x="39695" y="38590"/>
                  <a:pt x="34993" y="43106"/>
                  <a:pt x="36868" y="48284"/>
                </a:cubicBezTo>
                <a:cubicBezTo>
                  <a:pt x="38347" y="52451"/>
                  <a:pt x="41622" y="54331"/>
                  <a:pt x="45210" y="54331"/>
                </a:cubicBezTo>
                <a:cubicBezTo>
                  <a:pt x="47262" y="54331"/>
                  <a:pt x="49417" y="53716"/>
                  <a:pt x="51396" y="52563"/>
                </a:cubicBezTo>
                <a:cubicBezTo>
                  <a:pt x="55381" y="50242"/>
                  <a:pt x="57622" y="46755"/>
                  <a:pt x="59930" y="46755"/>
                </a:cubicBezTo>
                <a:cubicBezTo>
                  <a:pt x="61248" y="46755"/>
                  <a:pt x="62587" y="47892"/>
                  <a:pt x="64286" y="51031"/>
                </a:cubicBezTo>
                <a:cubicBezTo>
                  <a:pt x="66056" y="54280"/>
                  <a:pt x="67694" y="57925"/>
                  <a:pt x="71947" y="59642"/>
                </a:cubicBezTo>
                <a:cubicBezTo>
                  <a:pt x="73154" y="60141"/>
                  <a:pt x="74434" y="60393"/>
                  <a:pt x="75714" y="60393"/>
                </a:cubicBezTo>
                <a:cubicBezTo>
                  <a:pt x="76871" y="60393"/>
                  <a:pt x="78028" y="60188"/>
                  <a:pt x="79131" y="59774"/>
                </a:cubicBezTo>
                <a:cubicBezTo>
                  <a:pt x="83410" y="58110"/>
                  <a:pt x="83226" y="53091"/>
                  <a:pt x="86263" y="51295"/>
                </a:cubicBezTo>
                <a:cubicBezTo>
                  <a:pt x="87089" y="50807"/>
                  <a:pt x="87903" y="50603"/>
                  <a:pt x="88716" y="50603"/>
                </a:cubicBezTo>
                <a:cubicBezTo>
                  <a:pt x="92980" y="50603"/>
                  <a:pt x="97213" y="56233"/>
                  <a:pt x="102836" y="56233"/>
                </a:cubicBezTo>
                <a:cubicBezTo>
                  <a:pt x="104275" y="56233"/>
                  <a:pt x="105804" y="55865"/>
                  <a:pt x="107447" y="54940"/>
                </a:cubicBezTo>
                <a:cubicBezTo>
                  <a:pt x="111792" y="52508"/>
                  <a:pt x="110353" y="47395"/>
                  <a:pt x="105262" y="47395"/>
                </a:cubicBezTo>
                <a:cubicBezTo>
                  <a:pt x="104658" y="47395"/>
                  <a:pt x="104003" y="47466"/>
                  <a:pt x="103300" y="47623"/>
                </a:cubicBezTo>
                <a:cubicBezTo>
                  <a:pt x="103062" y="47676"/>
                  <a:pt x="102823" y="47701"/>
                  <a:pt x="102581" y="47701"/>
                </a:cubicBezTo>
                <a:cubicBezTo>
                  <a:pt x="97946" y="47701"/>
                  <a:pt x="92740" y="38516"/>
                  <a:pt x="87692" y="38516"/>
                </a:cubicBezTo>
                <a:cubicBezTo>
                  <a:pt x="87436" y="38516"/>
                  <a:pt x="87179" y="38540"/>
                  <a:pt x="86924" y="38590"/>
                </a:cubicBezTo>
                <a:cubicBezTo>
                  <a:pt x="81086" y="39752"/>
                  <a:pt x="81667" y="46699"/>
                  <a:pt x="78075" y="48231"/>
                </a:cubicBezTo>
                <a:cubicBezTo>
                  <a:pt x="77543" y="48459"/>
                  <a:pt x="77028" y="48564"/>
                  <a:pt x="76527" y="48564"/>
                </a:cubicBezTo>
                <a:cubicBezTo>
                  <a:pt x="71231" y="48564"/>
                  <a:pt x="67466" y="36883"/>
                  <a:pt x="61143" y="36160"/>
                </a:cubicBezTo>
                <a:cubicBezTo>
                  <a:pt x="60981" y="36141"/>
                  <a:pt x="60814" y="36131"/>
                  <a:pt x="60644" y="36131"/>
                </a:cubicBezTo>
                <a:cubicBezTo>
                  <a:pt x="56178" y="36131"/>
                  <a:pt x="49201" y="42428"/>
                  <a:pt x="47310" y="42428"/>
                </a:cubicBezTo>
                <a:cubicBezTo>
                  <a:pt x="47270" y="42428"/>
                  <a:pt x="47232" y="42426"/>
                  <a:pt x="47196" y="42420"/>
                </a:cubicBezTo>
                <a:cubicBezTo>
                  <a:pt x="43525" y="41759"/>
                  <a:pt x="47910" y="32145"/>
                  <a:pt x="43049" y="28209"/>
                </a:cubicBezTo>
                <a:cubicBezTo>
                  <a:pt x="41560" y="27001"/>
                  <a:pt x="39828" y="26643"/>
                  <a:pt x="38073" y="26643"/>
                </a:cubicBezTo>
                <a:cubicBezTo>
                  <a:pt x="35513" y="26643"/>
                  <a:pt x="32902" y="27405"/>
                  <a:pt x="30918" y="27405"/>
                </a:cubicBezTo>
                <a:cubicBezTo>
                  <a:pt x="29295" y="27405"/>
                  <a:pt x="28091" y="26895"/>
                  <a:pt x="27676" y="25039"/>
                </a:cubicBezTo>
                <a:cubicBezTo>
                  <a:pt x="26725" y="20786"/>
                  <a:pt x="32246" y="16455"/>
                  <a:pt x="27888" y="11806"/>
                </a:cubicBezTo>
                <a:cubicBezTo>
                  <a:pt x="26918" y="10783"/>
                  <a:pt x="24323" y="9360"/>
                  <a:pt x="21315" y="9360"/>
                </a:cubicBezTo>
                <a:cubicBezTo>
                  <a:pt x="19816" y="9360"/>
                  <a:pt x="18216" y="9713"/>
                  <a:pt x="16661" y="10643"/>
                </a:cubicBezTo>
                <a:cubicBezTo>
                  <a:pt x="15545" y="11179"/>
                  <a:pt x="14670" y="11412"/>
                  <a:pt x="13987" y="11412"/>
                </a:cubicBezTo>
                <a:cubicBezTo>
                  <a:pt x="9614" y="11412"/>
                  <a:pt x="13131" y="1856"/>
                  <a:pt x="11669" y="897"/>
                </a:cubicBezTo>
                <a:cubicBezTo>
                  <a:pt x="10739" y="280"/>
                  <a:pt x="9725" y="0"/>
                  <a:pt x="869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44" name="Google Shape;144;p16"/>
          <p:cNvSpPr/>
          <p:nvPr/>
        </p:nvSpPr>
        <p:spPr>
          <a:xfrm rot="-5400000">
            <a:off x="-2405379" y="-1848582"/>
            <a:ext cx="10640389" cy="11158771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45" name="Google Shape;145;p16"/>
          <p:cNvGrpSpPr/>
          <p:nvPr/>
        </p:nvGrpSpPr>
        <p:grpSpPr>
          <a:xfrm rot="-8262996">
            <a:off x="4620130" y="5026777"/>
            <a:ext cx="1313356" cy="2231761"/>
            <a:chOff x="2922825" y="994925"/>
            <a:chExt cx="2069700" cy="3517002"/>
          </a:xfrm>
        </p:grpSpPr>
        <p:sp>
          <p:nvSpPr>
            <p:cNvPr id="146" name="Google Shape;146;p16"/>
            <p:cNvSpPr/>
            <p:nvPr/>
          </p:nvSpPr>
          <p:spPr>
            <a:xfrm>
              <a:off x="2922825" y="994925"/>
              <a:ext cx="2069700" cy="2082450"/>
            </a:xfrm>
            <a:custGeom>
              <a:avLst/>
              <a:gdLst/>
              <a:ahLst/>
              <a:cxnLst/>
              <a:rect l="l" t="t" r="r" b="b"/>
              <a:pathLst>
                <a:path w="82788" h="83298" extrusionOk="0">
                  <a:moveTo>
                    <a:pt x="31490" y="0"/>
                  </a:moveTo>
                  <a:cubicBezTo>
                    <a:pt x="31252" y="0"/>
                    <a:pt x="31015" y="2"/>
                    <a:pt x="30778" y="5"/>
                  </a:cubicBezTo>
                  <a:cubicBezTo>
                    <a:pt x="22771" y="73"/>
                    <a:pt x="14286" y="1665"/>
                    <a:pt x="8326" y="6988"/>
                  </a:cubicBezTo>
                  <a:cubicBezTo>
                    <a:pt x="2344" y="12334"/>
                    <a:pt x="1" y="22297"/>
                    <a:pt x="5028" y="28553"/>
                  </a:cubicBezTo>
                  <a:cubicBezTo>
                    <a:pt x="6734" y="30669"/>
                    <a:pt x="9077" y="32147"/>
                    <a:pt x="11329" y="33694"/>
                  </a:cubicBezTo>
                  <a:cubicBezTo>
                    <a:pt x="20155" y="39745"/>
                    <a:pt x="28094" y="46979"/>
                    <a:pt x="34918" y="55236"/>
                  </a:cubicBezTo>
                  <a:cubicBezTo>
                    <a:pt x="40901" y="62470"/>
                    <a:pt x="46087" y="70545"/>
                    <a:pt x="53389" y="76459"/>
                  </a:cubicBezTo>
                  <a:cubicBezTo>
                    <a:pt x="59159" y="81130"/>
                    <a:pt x="64764" y="83298"/>
                    <a:pt x="69314" y="83298"/>
                  </a:cubicBezTo>
                  <a:cubicBezTo>
                    <a:pt x="77949" y="83298"/>
                    <a:pt x="82787" y="75492"/>
                    <a:pt x="77752" y="62174"/>
                  </a:cubicBezTo>
                  <a:cubicBezTo>
                    <a:pt x="70859" y="43999"/>
                    <a:pt x="60987" y="26574"/>
                    <a:pt x="49977" y="10583"/>
                  </a:cubicBezTo>
                  <a:cubicBezTo>
                    <a:pt x="47680" y="7239"/>
                    <a:pt x="45177" y="3827"/>
                    <a:pt x="41561" y="1938"/>
                  </a:cubicBezTo>
                  <a:cubicBezTo>
                    <a:pt x="38495" y="342"/>
                    <a:pt x="34952" y="0"/>
                    <a:pt x="314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3811890" y="3260727"/>
              <a:ext cx="1078250" cy="1251200"/>
            </a:xfrm>
            <a:custGeom>
              <a:avLst/>
              <a:gdLst/>
              <a:ahLst/>
              <a:cxnLst/>
              <a:rect l="l" t="t" r="r" b="b"/>
              <a:pathLst>
                <a:path w="43130" h="50048" extrusionOk="0">
                  <a:moveTo>
                    <a:pt x="24048" y="0"/>
                  </a:moveTo>
                  <a:cubicBezTo>
                    <a:pt x="16617" y="0"/>
                    <a:pt x="8393" y="4303"/>
                    <a:pt x="5027" y="9837"/>
                  </a:cubicBezTo>
                  <a:cubicBezTo>
                    <a:pt x="3139" y="12953"/>
                    <a:pt x="2161" y="16525"/>
                    <a:pt x="1479" y="20096"/>
                  </a:cubicBezTo>
                  <a:cubicBezTo>
                    <a:pt x="114" y="27307"/>
                    <a:pt x="0" y="35178"/>
                    <a:pt x="3617" y="41570"/>
                  </a:cubicBezTo>
                  <a:cubicBezTo>
                    <a:pt x="6418" y="46489"/>
                    <a:pt x="11980" y="50047"/>
                    <a:pt x="17443" y="50047"/>
                  </a:cubicBezTo>
                  <a:cubicBezTo>
                    <a:pt x="19079" y="50047"/>
                    <a:pt x="20706" y="49728"/>
                    <a:pt x="22247" y="49031"/>
                  </a:cubicBezTo>
                  <a:cubicBezTo>
                    <a:pt x="27593" y="46597"/>
                    <a:pt x="30300" y="40728"/>
                    <a:pt x="32597" y="35337"/>
                  </a:cubicBezTo>
                  <a:cubicBezTo>
                    <a:pt x="36578" y="25897"/>
                    <a:pt x="43129" y="9655"/>
                    <a:pt x="32324" y="2330"/>
                  </a:cubicBezTo>
                  <a:cubicBezTo>
                    <a:pt x="29947" y="709"/>
                    <a:pt x="27063" y="0"/>
                    <a:pt x="240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48" name="Google Shape;148;p16"/>
          <p:cNvGrpSpPr/>
          <p:nvPr/>
        </p:nvGrpSpPr>
        <p:grpSpPr>
          <a:xfrm rot="8856158">
            <a:off x="2124122" y="-1075928"/>
            <a:ext cx="2579685" cy="2282312"/>
            <a:chOff x="1749700" y="889800"/>
            <a:chExt cx="4276500" cy="3783525"/>
          </a:xfrm>
        </p:grpSpPr>
        <p:sp>
          <p:nvSpPr>
            <p:cNvPr id="149" name="Google Shape;149;p16"/>
            <p:cNvSpPr/>
            <p:nvPr/>
          </p:nvSpPr>
          <p:spPr>
            <a:xfrm>
              <a:off x="2226200" y="889800"/>
              <a:ext cx="183125" cy="226500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2327350" y="1533200"/>
              <a:ext cx="283725" cy="185850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2677400" y="1195275"/>
              <a:ext cx="265350" cy="220825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1795700" y="1310500"/>
              <a:ext cx="278100" cy="217600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2706175" y="2238800"/>
              <a:ext cx="236600" cy="344700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2003275" y="2384950"/>
              <a:ext cx="313925" cy="216875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1749700" y="1859925"/>
              <a:ext cx="205825" cy="179750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2389975" y="2023950"/>
              <a:ext cx="197925" cy="153525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3245425" y="1472775"/>
              <a:ext cx="196275" cy="197875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3247675" y="933050"/>
              <a:ext cx="233625" cy="177075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2950925" y="1955475"/>
              <a:ext cx="288750" cy="274600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3434650" y="2244700"/>
              <a:ext cx="193450" cy="190850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3624350" y="1588700"/>
              <a:ext cx="234575" cy="157375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3196375" y="2966875"/>
              <a:ext cx="193950" cy="304450"/>
            </a:xfrm>
            <a:custGeom>
              <a:avLst/>
              <a:gdLst/>
              <a:ahLst/>
              <a:cxnLst/>
              <a:rect l="l" t="t" r="r" b="b"/>
              <a:pathLst>
                <a:path w="7758" h="12178" extrusionOk="0">
                  <a:moveTo>
                    <a:pt x="3248" y="0"/>
                  </a:moveTo>
                  <a:cubicBezTo>
                    <a:pt x="1824" y="0"/>
                    <a:pt x="296" y="1239"/>
                    <a:pt x="569" y="3109"/>
                  </a:cubicBezTo>
                  <a:cubicBezTo>
                    <a:pt x="683" y="3973"/>
                    <a:pt x="114" y="5247"/>
                    <a:pt x="69" y="6134"/>
                  </a:cubicBezTo>
                  <a:cubicBezTo>
                    <a:pt x="0" y="7272"/>
                    <a:pt x="182" y="8432"/>
                    <a:pt x="615" y="9501"/>
                  </a:cubicBezTo>
                  <a:cubicBezTo>
                    <a:pt x="1193" y="11008"/>
                    <a:pt x="2407" y="12177"/>
                    <a:pt x="4054" y="12177"/>
                  </a:cubicBezTo>
                  <a:cubicBezTo>
                    <a:pt x="4223" y="12177"/>
                    <a:pt x="4396" y="12165"/>
                    <a:pt x="4573" y="12140"/>
                  </a:cubicBezTo>
                  <a:cubicBezTo>
                    <a:pt x="6370" y="11889"/>
                    <a:pt x="7712" y="10388"/>
                    <a:pt x="7735" y="8568"/>
                  </a:cubicBezTo>
                  <a:cubicBezTo>
                    <a:pt x="7757" y="7272"/>
                    <a:pt x="7507" y="5975"/>
                    <a:pt x="6961" y="4792"/>
                  </a:cubicBezTo>
                  <a:cubicBezTo>
                    <a:pt x="6506" y="3769"/>
                    <a:pt x="5642" y="2927"/>
                    <a:pt x="5392" y="1835"/>
                  </a:cubicBezTo>
                  <a:cubicBezTo>
                    <a:pt x="5100" y="552"/>
                    <a:pt x="4197" y="0"/>
                    <a:pt x="32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2532150" y="3339825"/>
              <a:ext cx="221250" cy="225125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1958625" y="3174175"/>
              <a:ext cx="242000" cy="191000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2539550" y="2853075"/>
              <a:ext cx="256500" cy="211525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3151475" y="2647950"/>
              <a:ext cx="320175" cy="314225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3489825" y="1861150"/>
              <a:ext cx="179150" cy="139350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3652450" y="2995700"/>
              <a:ext cx="192300" cy="155750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2518350" y="3867100"/>
              <a:ext cx="206050" cy="166900"/>
            </a:xfrm>
            <a:custGeom>
              <a:avLst/>
              <a:gdLst/>
              <a:ahLst/>
              <a:cxnLst/>
              <a:rect l="l" t="t" r="r" b="b"/>
              <a:pathLst>
                <a:path w="8242" h="6676" extrusionOk="0">
                  <a:moveTo>
                    <a:pt x="4399" y="1"/>
                  </a:moveTo>
                  <a:cubicBezTo>
                    <a:pt x="3869" y="1"/>
                    <a:pt x="3336" y="133"/>
                    <a:pt x="2850" y="425"/>
                  </a:cubicBezTo>
                  <a:lnTo>
                    <a:pt x="2395" y="721"/>
                  </a:lnTo>
                  <a:cubicBezTo>
                    <a:pt x="0" y="2171"/>
                    <a:pt x="576" y="6675"/>
                    <a:pt x="3630" y="6675"/>
                  </a:cubicBezTo>
                  <a:cubicBezTo>
                    <a:pt x="3738" y="6675"/>
                    <a:pt x="3850" y="6670"/>
                    <a:pt x="3964" y="6658"/>
                  </a:cubicBezTo>
                  <a:lnTo>
                    <a:pt x="4488" y="6590"/>
                  </a:lnTo>
                  <a:cubicBezTo>
                    <a:pt x="6558" y="6362"/>
                    <a:pt x="8241" y="4656"/>
                    <a:pt x="7672" y="2450"/>
                  </a:cubicBezTo>
                  <a:cubicBezTo>
                    <a:pt x="7289" y="999"/>
                    <a:pt x="5855" y="1"/>
                    <a:pt x="43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2267150" y="3707100"/>
              <a:ext cx="242850" cy="211025"/>
            </a:xfrm>
            <a:custGeom>
              <a:avLst/>
              <a:gdLst/>
              <a:ahLst/>
              <a:cxnLst/>
              <a:rect l="l" t="t" r="r" b="b"/>
              <a:pathLst>
                <a:path w="9714" h="8441" extrusionOk="0">
                  <a:moveTo>
                    <a:pt x="4845" y="1"/>
                  </a:moveTo>
                  <a:cubicBezTo>
                    <a:pt x="2320" y="1"/>
                    <a:pt x="0" y="2639"/>
                    <a:pt x="842" y="5210"/>
                  </a:cubicBezTo>
                  <a:lnTo>
                    <a:pt x="955" y="5506"/>
                  </a:lnTo>
                  <a:cubicBezTo>
                    <a:pt x="1524" y="7462"/>
                    <a:pt x="3190" y="8440"/>
                    <a:pt x="4857" y="8440"/>
                  </a:cubicBezTo>
                  <a:cubicBezTo>
                    <a:pt x="6523" y="8440"/>
                    <a:pt x="8189" y="7462"/>
                    <a:pt x="8758" y="5506"/>
                  </a:cubicBezTo>
                  <a:lnTo>
                    <a:pt x="8872" y="5210"/>
                  </a:lnTo>
                  <a:cubicBezTo>
                    <a:pt x="9713" y="2639"/>
                    <a:pt x="7393" y="1"/>
                    <a:pt x="48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3253800" y="3352875"/>
              <a:ext cx="176325" cy="238050"/>
            </a:xfrm>
            <a:custGeom>
              <a:avLst/>
              <a:gdLst/>
              <a:ahLst/>
              <a:cxnLst/>
              <a:rect l="l" t="t" r="r" b="b"/>
              <a:pathLst>
                <a:path w="7053" h="9522" extrusionOk="0">
                  <a:moveTo>
                    <a:pt x="3063" y="0"/>
                  </a:moveTo>
                  <a:cubicBezTo>
                    <a:pt x="1572" y="0"/>
                    <a:pt x="60" y="958"/>
                    <a:pt x="274" y="2682"/>
                  </a:cubicBezTo>
                  <a:cubicBezTo>
                    <a:pt x="410" y="3592"/>
                    <a:pt x="1" y="4275"/>
                    <a:pt x="1" y="5185"/>
                  </a:cubicBezTo>
                  <a:cubicBezTo>
                    <a:pt x="1" y="6185"/>
                    <a:pt x="410" y="7141"/>
                    <a:pt x="888" y="7982"/>
                  </a:cubicBezTo>
                  <a:cubicBezTo>
                    <a:pt x="1480" y="9012"/>
                    <a:pt x="2587" y="9521"/>
                    <a:pt x="3683" y="9521"/>
                  </a:cubicBezTo>
                  <a:cubicBezTo>
                    <a:pt x="5032" y="9521"/>
                    <a:pt x="6362" y="8750"/>
                    <a:pt x="6689" y="7232"/>
                  </a:cubicBezTo>
                  <a:cubicBezTo>
                    <a:pt x="7053" y="5457"/>
                    <a:pt x="6757" y="4229"/>
                    <a:pt x="5938" y="2887"/>
                  </a:cubicBezTo>
                  <a:cubicBezTo>
                    <a:pt x="5824" y="2591"/>
                    <a:pt x="5756" y="2296"/>
                    <a:pt x="5711" y="1977"/>
                  </a:cubicBezTo>
                  <a:cubicBezTo>
                    <a:pt x="5456" y="625"/>
                    <a:pt x="4267" y="0"/>
                    <a:pt x="30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3582775" y="2711750"/>
              <a:ext cx="129700" cy="113975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3683175" y="3719650"/>
              <a:ext cx="191950" cy="166825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3697825" y="4246275"/>
              <a:ext cx="218100" cy="175300"/>
            </a:xfrm>
            <a:custGeom>
              <a:avLst/>
              <a:gdLst/>
              <a:ahLst/>
              <a:cxnLst/>
              <a:rect l="l" t="t" r="r" b="b"/>
              <a:pathLst>
                <a:path w="8724" h="7012" extrusionOk="0">
                  <a:moveTo>
                    <a:pt x="5929" y="1"/>
                  </a:moveTo>
                  <a:cubicBezTo>
                    <a:pt x="5713" y="1"/>
                    <a:pt x="5489" y="36"/>
                    <a:pt x="5260" y="112"/>
                  </a:cubicBezTo>
                  <a:cubicBezTo>
                    <a:pt x="3918" y="567"/>
                    <a:pt x="2826" y="1022"/>
                    <a:pt x="1803" y="2068"/>
                  </a:cubicBezTo>
                  <a:cubicBezTo>
                    <a:pt x="1" y="3889"/>
                    <a:pt x="1638" y="7012"/>
                    <a:pt x="3812" y="7012"/>
                  </a:cubicBezTo>
                  <a:cubicBezTo>
                    <a:pt x="4272" y="7012"/>
                    <a:pt x="4757" y="6872"/>
                    <a:pt x="5238" y="6550"/>
                  </a:cubicBezTo>
                  <a:cubicBezTo>
                    <a:pt x="6352" y="5799"/>
                    <a:pt x="7285" y="4753"/>
                    <a:pt x="7899" y="3524"/>
                  </a:cubicBezTo>
                  <a:cubicBezTo>
                    <a:pt x="8724" y="2056"/>
                    <a:pt x="7574" y="1"/>
                    <a:pt x="59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2856525" y="4282625"/>
              <a:ext cx="175475" cy="138900"/>
            </a:xfrm>
            <a:custGeom>
              <a:avLst/>
              <a:gdLst/>
              <a:ahLst/>
              <a:cxnLst/>
              <a:rect l="l" t="t" r="r" b="b"/>
              <a:pathLst>
                <a:path w="7019" h="5556" extrusionOk="0">
                  <a:moveTo>
                    <a:pt x="3735" y="1"/>
                  </a:moveTo>
                  <a:cubicBezTo>
                    <a:pt x="3211" y="1"/>
                    <a:pt x="2661" y="190"/>
                    <a:pt x="2152" y="637"/>
                  </a:cubicBezTo>
                  <a:cubicBezTo>
                    <a:pt x="1447" y="1274"/>
                    <a:pt x="1197" y="1888"/>
                    <a:pt x="765" y="2684"/>
                  </a:cubicBezTo>
                  <a:cubicBezTo>
                    <a:pt x="1" y="4082"/>
                    <a:pt x="1129" y="5556"/>
                    <a:pt x="2475" y="5556"/>
                  </a:cubicBezTo>
                  <a:cubicBezTo>
                    <a:pt x="2773" y="5556"/>
                    <a:pt x="3080" y="5484"/>
                    <a:pt x="3381" y="5323"/>
                  </a:cubicBezTo>
                  <a:cubicBezTo>
                    <a:pt x="4200" y="4891"/>
                    <a:pt x="4814" y="4641"/>
                    <a:pt x="5451" y="3936"/>
                  </a:cubicBezTo>
                  <a:cubicBezTo>
                    <a:pt x="7018" y="2227"/>
                    <a:pt x="5531" y="1"/>
                    <a:pt x="37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3037700" y="3743500"/>
              <a:ext cx="209300" cy="162100"/>
            </a:xfrm>
            <a:custGeom>
              <a:avLst/>
              <a:gdLst/>
              <a:ahLst/>
              <a:cxnLst/>
              <a:rect l="l" t="t" r="r" b="b"/>
              <a:pathLst>
                <a:path w="8372" h="6484" extrusionOk="0">
                  <a:moveTo>
                    <a:pt x="4186" y="1"/>
                  </a:moveTo>
                  <a:cubicBezTo>
                    <a:pt x="1" y="1"/>
                    <a:pt x="1" y="6484"/>
                    <a:pt x="4186" y="6484"/>
                  </a:cubicBezTo>
                  <a:cubicBezTo>
                    <a:pt x="8372" y="6484"/>
                    <a:pt x="8372" y="1"/>
                    <a:pt x="41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3500625" y="4075050"/>
              <a:ext cx="174600" cy="134800"/>
            </a:xfrm>
            <a:custGeom>
              <a:avLst/>
              <a:gdLst/>
              <a:ahLst/>
              <a:cxnLst/>
              <a:rect l="l" t="t" r="r" b="b"/>
              <a:pathLst>
                <a:path w="6984" h="5392" extrusionOk="0">
                  <a:moveTo>
                    <a:pt x="3503" y="0"/>
                  </a:moveTo>
                  <a:cubicBezTo>
                    <a:pt x="0" y="0"/>
                    <a:pt x="0" y="5392"/>
                    <a:pt x="3503" y="5392"/>
                  </a:cubicBezTo>
                  <a:cubicBezTo>
                    <a:pt x="6984" y="5392"/>
                    <a:pt x="6984" y="0"/>
                    <a:pt x="35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2911450" y="3001375"/>
              <a:ext cx="178600" cy="138775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3544425" y="3350275"/>
              <a:ext cx="166075" cy="121125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4353075" y="3522925"/>
              <a:ext cx="187700" cy="347900"/>
            </a:xfrm>
            <a:custGeom>
              <a:avLst/>
              <a:gdLst/>
              <a:ahLst/>
              <a:cxnLst/>
              <a:rect l="l" t="t" r="r" b="b"/>
              <a:pathLst>
                <a:path w="7508" h="13916" extrusionOk="0">
                  <a:moveTo>
                    <a:pt x="4508" y="0"/>
                  </a:moveTo>
                  <a:cubicBezTo>
                    <a:pt x="3298" y="0"/>
                    <a:pt x="2002" y="742"/>
                    <a:pt x="1570" y="1977"/>
                  </a:cubicBezTo>
                  <a:cubicBezTo>
                    <a:pt x="501" y="5139"/>
                    <a:pt x="1" y="8937"/>
                    <a:pt x="1206" y="12145"/>
                  </a:cubicBezTo>
                  <a:cubicBezTo>
                    <a:pt x="1614" y="13235"/>
                    <a:pt x="2657" y="13915"/>
                    <a:pt x="3686" y="13915"/>
                  </a:cubicBezTo>
                  <a:cubicBezTo>
                    <a:pt x="4439" y="13915"/>
                    <a:pt x="5184" y="13550"/>
                    <a:pt x="5665" y="12713"/>
                  </a:cubicBezTo>
                  <a:cubicBezTo>
                    <a:pt x="7485" y="9483"/>
                    <a:pt x="7508" y="5548"/>
                    <a:pt x="6871" y="1977"/>
                  </a:cubicBezTo>
                  <a:cubicBezTo>
                    <a:pt x="6612" y="599"/>
                    <a:pt x="5595" y="0"/>
                    <a:pt x="45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3884475" y="3526250"/>
              <a:ext cx="200775" cy="135950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4163150" y="4152950"/>
              <a:ext cx="244225" cy="149975"/>
            </a:xfrm>
            <a:custGeom>
              <a:avLst/>
              <a:gdLst/>
              <a:ahLst/>
              <a:cxnLst/>
              <a:rect l="l" t="t" r="r" b="b"/>
              <a:pathLst>
                <a:path w="9769" h="5999" extrusionOk="0">
                  <a:moveTo>
                    <a:pt x="3737" y="0"/>
                  </a:moveTo>
                  <a:cubicBezTo>
                    <a:pt x="3354" y="0"/>
                    <a:pt x="2960" y="54"/>
                    <a:pt x="2548" y="183"/>
                  </a:cubicBezTo>
                  <a:cubicBezTo>
                    <a:pt x="728" y="751"/>
                    <a:pt x="0" y="3026"/>
                    <a:pt x="1388" y="4459"/>
                  </a:cubicBezTo>
                  <a:cubicBezTo>
                    <a:pt x="2502" y="5597"/>
                    <a:pt x="3731" y="5733"/>
                    <a:pt x="5232" y="5961"/>
                  </a:cubicBezTo>
                  <a:cubicBezTo>
                    <a:pt x="5409" y="5986"/>
                    <a:pt x="5580" y="5999"/>
                    <a:pt x="5746" y="5999"/>
                  </a:cubicBezTo>
                  <a:cubicBezTo>
                    <a:pt x="8786" y="5999"/>
                    <a:pt x="9769" y="1828"/>
                    <a:pt x="6597" y="706"/>
                  </a:cubicBezTo>
                  <a:cubicBezTo>
                    <a:pt x="5618" y="347"/>
                    <a:pt x="4710" y="0"/>
                    <a:pt x="3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4896125" y="3932625"/>
              <a:ext cx="246525" cy="186950"/>
            </a:xfrm>
            <a:custGeom>
              <a:avLst/>
              <a:gdLst/>
              <a:ahLst/>
              <a:cxnLst/>
              <a:rect l="l" t="t" r="r" b="b"/>
              <a:pathLst>
                <a:path w="9861" h="7478" extrusionOk="0">
                  <a:moveTo>
                    <a:pt x="6107" y="1"/>
                  </a:moveTo>
                  <a:cubicBezTo>
                    <a:pt x="6029" y="1"/>
                    <a:pt x="5951" y="4"/>
                    <a:pt x="5872" y="11"/>
                  </a:cubicBezTo>
                  <a:cubicBezTo>
                    <a:pt x="4689" y="79"/>
                    <a:pt x="3665" y="215"/>
                    <a:pt x="2778" y="1102"/>
                  </a:cubicBezTo>
                  <a:cubicBezTo>
                    <a:pt x="2164" y="1717"/>
                    <a:pt x="1936" y="2445"/>
                    <a:pt x="1595" y="3195"/>
                  </a:cubicBezTo>
                  <a:cubicBezTo>
                    <a:pt x="1" y="4790"/>
                    <a:pt x="1099" y="7477"/>
                    <a:pt x="3079" y="7477"/>
                  </a:cubicBezTo>
                  <a:cubicBezTo>
                    <a:pt x="3472" y="7477"/>
                    <a:pt x="3899" y="7371"/>
                    <a:pt x="4348" y="7131"/>
                  </a:cubicBezTo>
                  <a:lnTo>
                    <a:pt x="4348" y="7131"/>
                  </a:lnTo>
                  <a:cubicBezTo>
                    <a:pt x="4283" y="7171"/>
                    <a:pt x="4476" y="7185"/>
                    <a:pt x="4761" y="7185"/>
                  </a:cubicBezTo>
                  <a:cubicBezTo>
                    <a:pt x="5280" y="7185"/>
                    <a:pt x="6103" y="7137"/>
                    <a:pt x="6236" y="7108"/>
                  </a:cubicBezTo>
                  <a:cubicBezTo>
                    <a:pt x="7441" y="6789"/>
                    <a:pt x="8124" y="5948"/>
                    <a:pt x="8715" y="4924"/>
                  </a:cubicBezTo>
                  <a:cubicBezTo>
                    <a:pt x="9860" y="2964"/>
                    <a:pt x="8468" y="1"/>
                    <a:pt x="61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4843300" y="3335850"/>
              <a:ext cx="214425" cy="225575"/>
            </a:xfrm>
            <a:custGeom>
              <a:avLst/>
              <a:gdLst/>
              <a:ahLst/>
              <a:cxnLst/>
              <a:rect l="l" t="t" r="r" b="b"/>
              <a:pathLst>
                <a:path w="8577" h="9023" extrusionOk="0">
                  <a:moveTo>
                    <a:pt x="4479" y="0"/>
                  </a:moveTo>
                  <a:cubicBezTo>
                    <a:pt x="4181" y="0"/>
                    <a:pt x="3883" y="43"/>
                    <a:pt x="3594" y="133"/>
                  </a:cubicBezTo>
                  <a:lnTo>
                    <a:pt x="3253" y="247"/>
                  </a:lnTo>
                  <a:cubicBezTo>
                    <a:pt x="1911" y="656"/>
                    <a:pt x="614" y="1703"/>
                    <a:pt x="341" y="3159"/>
                  </a:cubicBezTo>
                  <a:cubicBezTo>
                    <a:pt x="0" y="4592"/>
                    <a:pt x="182" y="6116"/>
                    <a:pt x="819" y="7435"/>
                  </a:cubicBezTo>
                  <a:cubicBezTo>
                    <a:pt x="1339" y="8563"/>
                    <a:pt x="2439" y="9023"/>
                    <a:pt x="3559" y="9023"/>
                  </a:cubicBezTo>
                  <a:cubicBezTo>
                    <a:pt x="4155" y="9023"/>
                    <a:pt x="4756" y="8893"/>
                    <a:pt x="5278" y="8663"/>
                  </a:cubicBezTo>
                  <a:cubicBezTo>
                    <a:pt x="6438" y="8163"/>
                    <a:pt x="7211" y="7276"/>
                    <a:pt x="7871" y="6229"/>
                  </a:cubicBezTo>
                  <a:cubicBezTo>
                    <a:pt x="8576" y="4978"/>
                    <a:pt x="8576" y="3432"/>
                    <a:pt x="7871" y="2180"/>
                  </a:cubicBezTo>
                  <a:lnTo>
                    <a:pt x="7666" y="1862"/>
                  </a:lnTo>
                  <a:cubicBezTo>
                    <a:pt x="7039" y="774"/>
                    <a:pt x="5755" y="0"/>
                    <a:pt x="44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4666925" y="3855150"/>
              <a:ext cx="191050" cy="163825"/>
            </a:xfrm>
            <a:custGeom>
              <a:avLst/>
              <a:gdLst/>
              <a:ahLst/>
              <a:cxnLst/>
              <a:rect l="l" t="t" r="r" b="b"/>
              <a:pathLst>
                <a:path w="7642" h="6553" extrusionOk="0">
                  <a:moveTo>
                    <a:pt x="3839" y="1"/>
                  </a:moveTo>
                  <a:cubicBezTo>
                    <a:pt x="1082" y="1"/>
                    <a:pt x="0" y="3857"/>
                    <a:pt x="1801" y="5657"/>
                  </a:cubicBezTo>
                  <a:cubicBezTo>
                    <a:pt x="2414" y="6271"/>
                    <a:pt x="3255" y="6553"/>
                    <a:pt x="4101" y="6553"/>
                  </a:cubicBezTo>
                  <a:cubicBezTo>
                    <a:pt x="5861" y="6553"/>
                    <a:pt x="7642" y="5334"/>
                    <a:pt x="7442" y="3337"/>
                  </a:cubicBezTo>
                  <a:lnTo>
                    <a:pt x="7419" y="2996"/>
                  </a:lnTo>
                  <a:cubicBezTo>
                    <a:pt x="7237" y="1290"/>
                    <a:pt x="6191" y="243"/>
                    <a:pt x="4485" y="61"/>
                  </a:cubicBezTo>
                  <a:lnTo>
                    <a:pt x="4144" y="16"/>
                  </a:lnTo>
                  <a:cubicBezTo>
                    <a:pt x="4040" y="6"/>
                    <a:pt x="3938" y="1"/>
                    <a:pt x="38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5385250" y="3407400"/>
              <a:ext cx="250825" cy="194525"/>
            </a:xfrm>
            <a:custGeom>
              <a:avLst/>
              <a:gdLst/>
              <a:ahLst/>
              <a:cxnLst/>
              <a:rect l="l" t="t" r="r" b="b"/>
              <a:pathLst>
                <a:path w="10033" h="7781" extrusionOk="0">
                  <a:moveTo>
                    <a:pt x="5005" y="1"/>
                  </a:moveTo>
                  <a:cubicBezTo>
                    <a:pt x="1" y="1"/>
                    <a:pt x="1" y="7780"/>
                    <a:pt x="5005" y="7780"/>
                  </a:cubicBezTo>
                  <a:cubicBezTo>
                    <a:pt x="10032" y="7780"/>
                    <a:pt x="10032" y="1"/>
                    <a:pt x="50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5173125" y="3149225"/>
              <a:ext cx="186550" cy="328425"/>
            </a:xfrm>
            <a:custGeom>
              <a:avLst/>
              <a:gdLst/>
              <a:ahLst/>
              <a:cxnLst/>
              <a:rect l="l" t="t" r="r" b="b"/>
              <a:pathLst>
                <a:path w="7462" h="13137" extrusionOk="0">
                  <a:moveTo>
                    <a:pt x="3292" y="0"/>
                  </a:moveTo>
                  <a:cubicBezTo>
                    <a:pt x="2290" y="0"/>
                    <a:pt x="1320" y="655"/>
                    <a:pt x="1343" y="1980"/>
                  </a:cubicBezTo>
                  <a:cubicBezTo>
                    <a:pt x="1388" y="3663"/>
                    <a:pt x="1388" y="4891"/>
                    <a:pt x="751" y="6438"/>
                  </a:cubicBezTo>
                  <a:cubicBezTo>
                    <a:pt x="1" y="8121"/>
                    <a:pt x="137" y="10078"/>
                    <a:pt x="1138" y="11624"/>
                  </a:cubicBezTo>
                  <a:cubicBezTo>
                    <a:pt x="1716" y="12591"/>
                    <a:pt x="2825" y="13136"/>
                    <a:pt x="3906" y="13136"/>
                  </a:cubicBezTo>
                  <a:cubicBezTo>
                    <a:pt x="4910" y="13136"/>
                    <a:pt x="5889" y="12665"/>
                    <a:pt x="6393" y="11624"/>
                  </a:cubicBezTo>
                  <a:cubicBezTo>
                    <a:pt x="7234" y="9918"/>
                    <a:pt x="7462" y="8190"/>
                    <a:pt x="6598" y="6438"/>
                  </a:cubicBezTo>
                  <a:cubicBezTo>
                    <a:pt x="6347" y="5892"/>
                    <a:pt x="5915" y="5414"/>
                    <a:pt x="5733" y="4846"/>
                  </a:cubicBezTo>
                  <a:cubicBezTo>
                    <a:pt x="5437" y="3959"/>
                    <a:pt x="5506" y="2889"/>
                    <a:pt x="5437" y="1980"/>
                  </a:cubicBezTo>
                  <a:cubicBezTo>
                    <a:pt x="5346" y="666"/>
                    <a:pt x="4302" y="0"/>
                    <a:pt x="32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5200825" y="3921075"/>
              <a:ext cx="353350" cy="199425"/>
            </a:xfrm>
            <a:custGeom>
              <a:avLst/>
              <a:gdLst/>
              <a:ahLst/>
              <a:cxnLst/>
              <a:rect l="l" t="t" r="r" b="b"/>
              <a:pathLst>
                <a:path w="14134" h="7977" extrusionOk="0">
                  <a:moveTo>
                    <a:pt x="7050" y="0"/>
                  </a:moveTo>
                  <a:cubicBezTo>
                    <a:pt x="6033" y="0"/>
                    <a:pt x="5004" y="189"/>
                    <a:pt x="3988" y="518"/>
                  </a:cubicBezTo>
                  <a:cubicBezTo>
                    <a:pt x="3880" y="506"/>
                    <a:pt x="3774" y="501"/>
                    <a:pt x="3670" y="501"/>
                  </a:cubicBezTo>
                  <a:cubicBezTo>
                    <a:pt x="953" y="501"/>
                    <a:pt x="0" y="4398"/>
                    <a:pt x="2805" y="5341"/>
                  </a:cubicBezTo>
                  <a:cubicBezTo>
                    <a:pt x="4303" y="6922"/>
                    <a:pt x="6348" y="7976"/>
                    <a:pt x="8523" y="7976"/>
                  </a:cubicBezTo>
                  <a:cubicBezTo>
                    <a:pt x="8694" y="7976"/>
                    <a:pt x="8866" y="7970"/>
                    <a:pt x="9038" y="7956"/>
                  </a:cubicBezTo>
                  <a:cubicBezTo>
                    <a:pt x="12632" y="7683"/>
                    <a:pt x="14134" y="3066"/>
                    <a:pt x="10858" y="1041"/>
                  </a:cubicBezTo>
                  <a:cubicBezTo>
                    <a:pt x="9643" y="312"/>
                    <a:pt x="8356" y="0"/>
                    <a:pt x="70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5754325" y="3980375"/>
              <a:ext cx="271875" cy="188325"/>
            </a:xfrm>
            <a:custGeom>
              <a:avLst/>
              <a:gdLst/>
              <a:ahLst/>
              <a:cxnLst/>
              <a:rect l="l" t="t" r="r" b="b"/>
              <a:pathLst>
                <a:path w="10875" h="7533" extrusionOk="0">
                  <a:moveTo>
                    <a:pt x="5448" y="1"/>
                  </a:moveTo>
                  <a:cubicBezTo>
                    <a:pt x="4353" y="1"/>
                    <a:pt x="3268" y="334"/>
                    <a:pt x="2457" y="1058"/>
                  </a:cubicBezTo>
                  <a:cubicBezTo>
                    <a:pt x="410" y="1649"/>
                    <a:pt x="1" y="4834"/>
                    <a:pt x="1980" y="5744"/>
                  </a:cubicBezTo>
                  <a:cubicBezTo>
                    <a:pt x="2860" y="6900"/>
                    <a:pt x="4341" y="7532"/>
                    <a:pt x="5800" y="7532"/>
                  </a:cubicBezTo>
                  <a:cubicBezTo>
                    <a:pt x="6264" y="7532"/>
                    <a:pt x="6727" y="7468"/>
                    <a:pt x="7166" y="7336"/>
                  </a:cubicBezTo>
                  <a:cubicBezTo>
                    <a:pt x="10146" y="6449"/>
                    <a:pt x="10874" y="2263"/>
                    <a:pt x="8031" y="648"/>
                  </a:cubicBezTo>
                  <a:cubicBezTo>
                    <a:pt x="7260" y="227"/>
                    <a:pt x="6350" y="1"/>
                    <a:pt x="54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5580875" y="4411875"/>
              <a:ext cx="216700" cy="236975"/>
            </a:xfrm>
            <a:custGeom>
              <a:avLst/>
              <a:gdLst/>
              <a:ahLst/>
              <a:cxnLst/>
              <a:rect l="l" t="t" r="r" b="b"/>
              <a:pathLst>
                <a:path w="8668" h="9479" extrusionOk="0">
                  <a:moveTo>
                    <a:pt x="4482" y="0"/>
                  </a:moveTo>
                  <a:cubicBezTo>
                    <a:pt x="2851" y="0"/>
                    <a:pt x="1240" y="1214"/>
                    <a:pt x="615" y="2837"/>
                  </a:cubicBezTo>
                  <a:cubicBezTo>
                    <a:pt x="1" y="4452"/>
                    <a:pt x="456" y="6022"/>
                    <a:pt x="1184" y="7501"/>
                  </a:cubicBezTo>
                  <a:cubicBezTo>
                    <a:pt x="1814" y="8762"/>
                    <a:pt x="3276" y="9478"/>
                    <a:pt x="4670" y="9478"/>
                  </a:cubicBezTo>
                  <a:cubicBezTo>
                    <a:pt x="4986" y="9478"/>
                    <a:pt x="5298" y="9442"/>
                    <a:pt x="5597" y="9366"/>
                  </a:cubicBezTo>
                  <a:cubicBezTo>
                    <a:pt x="7371" y="8888"/>
                    <a:pt x="8372" y="7319"/>
                    <a:pt x="8508" y="5567"/>
                  </a:cubicBezTo>
                  <a:cubicBezTo>
                    <a:pt x="8668" y="3816"/>
                    <a:pt x="8099" y="2428"/>
                    <a:pt x="6939" y="1131"/>
                  </a:cubicBezTo>
                  <a:cubicBezTo>
                    <a:pt x="6208" y="338"/>
                    <a:pt x="5342" y="0"/>
                    <a:pt x="44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5731675" y="3595750"/>
              <a:ext cx="242750" cy="181425"/>
            </a:xfrm>
            <a:custGeom>
              <a:avLst/>
              <a:gdLst/>
              <a:ahLst/>
              <a:cxnLst/>
              <a:rect l="l" t="t" r="r" b="b"/>
              <a:pathLst>
                <a:path w="9710" h="7257" extrusionOk="0">
                  <a:moveTo>
                    <a:pt x="5615" y="0"/>
                  </a:moveTo>
                  <a:cubicBezTo>
                    <a:pt x="5329" y="0"/>
                    <a:pt x="5025" y="35"/>
                    <a:pt x="4706" y="110"/>
                  </a:cubicBezTo>
                  <a:cubicBezTo>
                    <a:pt x="3068" y="474"/>
                    <a:pt x="2249" y="1407"/>
                    <a:pt x="1293" y="2726"/>
                  </a:cubicBezTo>
                  <a:cubicBezTo>
                    <a:pt x="0" y="4532"/>
                    <a:pt x="1723" y="7256"/>
                    <a:pt x="3806" y="7256"/>
                  </a:cubicBezTo>
                  <a:cubicBezTo>
                    <a:pt x="3848" y="7256"/>
                    <a:pt x="3890" y="7255"/>
                    <a:pt x="3932" y="7253"/>
                  </a:cubicBezTo>
                  <a:cubicBezTo>
                    <a:pt x="5570" y="7184"/>
                    <a:pt x="6707" y="6889"/>
                    <a:pt x="7913" y="5729"/>
                  </a:cubicBezTo>
                  <a:lnTo>
                    <a:pt x="7845" y="5638"/>
                  </a:lnTo>
                  <a:cubicBezTo>
                    <a:pt x="9710" y="3669"/>
                    <a:pt x="8554" y="0"/>
                    <a:pt x="56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" name="Google Shape;192;p16"/>
            <p:cNvSpPr/>
            <p:nvPr/>
          </p:nvSpPr>
          <p:spPr>
            <a:xfrm>
              <a:off x="5104900" y="3659900"/>
              <a:ext cx="147875" cy="114325"/>
            </a:xfrm>
            <a:custGeom>
              <a:avLst/>
              <a:gdLst/>
              <a:ahLst/>
              <a:cxnLst/>
              <a:rect l="l" t="t" r="r" b="b"/>
              <a:pathLst>
                <a:path w="5915" h="4573" extrusionOk="0">
                  <a:moveTo>
                    <a:pt x="2957" y="1"/>
                  </a:moveTo>
                  <a:cubicBezTo>
                    <a:pt x="0" y="1"/>
                    <a:pt x="0" y="4573"/>
                    <a:pt x="2957" y="4573"/>
                  </a:cubicBezTo>
                  <a:cubicBezTo>
                    <a:pt x="5892" y="4573"/>
                    <a:pt x="5914" y="1"/>
                    <a:pt x="29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" name="Google Shape;193;p16"/>
            <p:cNvSpPr/>
            <p:nvPr/>
          </p:nvSpPr>
          <p:spPr>
            <a:xfrm>
              <a:off x="5576900" y="3102725"/>
              <a:ext cx="223525" cy="187425"/>
            </a:xfrm>
            <a:custGeom>
              <a:avLst/>
              <a:gdLst/>
              <a:ahLst/>
              <a:cxnLst/>
              <a:rect l="l" t="t" r="r" b="b"/>
              <a:pathLst>
                <a:path w="8941" h="7497" extrusionOk="0">
                  <a:moveTo>
                    <a:pt x="5085" y="1"/>
                  </a:moveTo>
                  <a:cubicBezTo>
                    <a:pt x="4214" y="1"/>
                    <a:pt x="3344" y="325"/>
                    <a:pt x="2662" y="973"/>
                  </a:cubicBezTo>
                  <a:cubicBezTo>
                    <a:pt x="1092" y="2452"/>
                    <a:pt x="1" y="6342"/>
                    <a:pt x="2798" y="7252"/>
                  </a:cubicBezTo>
                  <a:cubicBezTo>
                    <a:pt x="3263" y="7417"/>
                    <a:pt x="3740" y="7496"/>
                    <a:pt x="4211" y="7496"/>
                  </a:cubicBezTo>
                  <a:cubicBezTo>
                    <a:pt x="5493" y="7496"/>
                    <a:pt x="6725" y="6906"/>
                    <a:pt x="7507" y="5841"/>
                  </a:cubicBezTo>
                  <a:cubicBezTo>
                    <a:pt x="8622" y="4363"/>
                    <a:pt x="8940" y="2406"/>
                    <a:pt x="7507" y="973"/>
                  </a:cubicBezTo>
                  <a:cubicBezTo>
                    <a:pt x="6825" y="325"/>
                    <a:pt x="5955" y="1"/>
                    <a:pt x="50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" name="Google Shape;194;p16"/>
            <p:cNvSpPr/>
            <p:nvPr/>
          </p:nvSpPr>
          <p:spPr>
            <a:xfrm>
              <a:off x="4744225" y="4350900"/>
              <a:ext cx="212850" cy="272900"/>
            </a:xfrm>
            <a:custGeom>
              <a:avLst/>
              <a:gdLst/>
              <a:ahLst/>
              <a:cxnLst/>
              <a:rect l="l" t="t" r="r" b="b"/>
              <a:pathLst>
                <a:path w="8514" h="10916" extrusionOk="0">
                  <a:moveTo>
                    <a:pt x="2737" y="0"/>
                  </a:moveTo>
                  <a:cubicBezTo>
                    <a:pt x="1353" y="0"/>
                    <a:pt x="0" y="1479"/>
                    <a:pt x="779" y="3161"/>
                  </a:cubicBezTo>
                  <a:cubicBezTo>
                    <a:pt x="1325" y="4366"/>
                    <a:pt x="1916" y="5572"/>
                    <a:pt x="2439" y="6800"/>
                  </a:cubicBezTo>
                  <a:cubicBezTo>
                    <a:pt x="2985" y="8097"/>
                    <a:pt x="3304" y="9257"/>
                    <a:pt x="4350" y="10235"/>
                  </a:cubicBezTo>
                  <a:cubicBezTo>
                    <a:pt x="4857" y="10710"/>
                    <a:pt x="5416" y="10915"/>
                    <a:pt x="5950" y="10915"/>
                  </a:cubicBezTo>
                  <a:cubicBezTo>
                    <a:pt x="7312" y="10915"/>
                    <a:pt x="8514" y="9584"/>
                    <a:pt x="8285" y="7983"/>
                  </a:cubicBezTo>
                  <a:cubicBezTo>
                    <a:pt x="8081" y="6618"/>
                    <a:pt x="7216" y="5618"/>
                    <a:pt x="6511" y="4480"/>
                  </a:cubicBezTo>
                  <a:cubicBezTo>
                    <a:pt x="5806" y="3320"/>
                    <a:pt x="5146" y="2205"/>
                    <a:pt x="4464" y="1068"/>
                  </a:cubicBezTo>
                  <a:cubicBezTo>
                    <a:pt x="4019" y="314"/>
                    <a:pt x="3374" y="0"/>
                    <a:pt x="2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" name="Google Shape;195;p16"/>
            <p:cNvSpPr/>
            <p:nvPr/>
          </p:nvSpPr>
          <p:spPr>
            <a:xfrm>
              <a:off x="3826475" y="4462325"/>
              <a:ext cx="271850" cy="211000"/>
            </a:xfrm>
            <a:custGeom>
              <a:avLst/>
              <a:gdLst/>
              <a:ahLst/>
              <a:cxnLst/>
              <a:rect l="l" t="t" r="r" b="b"/>
              <a:pathLst>
                <a:path w="10874" h="8440" extrusionOk="0">
                  <a:moveTo>
                    <a:pt x="5437" y="0"/>
                  </a:moveTo>
                  <a:cubicBezTo>
                    <a:pt x="1" y="0"/>
                    <a:pt x="1" y="8440"/>
                    <a:pt x="5437" y="8440"/>
                  </a:cubicBezTo>
                  <a:cubicBezTo>
                    <a:pt x="10874" y="8440"/>
                    <a:pt x="10874" y="0"/>
                    <a:pt x="5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6" name="Google Shape;196;p16"/>
            <p:cNvSpPr/>
            <p:nvPr/>
          </p:nvSpPr>
          <p:spPr>
            <a:xfrm>
              <a:off x="2341075" y="4212675"/>
              <a:ext cx="229775" cy="177450"/>
            </a:xfrm>
            <a:custGeom>
              <a:avLst/>
              <a:gdLst/>
              <a:ahLst/>
              <a:cxnLst/>
              <a:rect l="l" t="t" r="r" b="b"/>
              <a:pathLst>
                <a:path w="9191" h="7098" extrusionOk="0">
                  <a:moveTo>
                    <a:pt x="4595" y="0"/>
                  </a:moveTo>
                  <a:cubicBezTo>
                    <a:pt x="0" y="0"/>
                    <a:pt x="0" y="7098"/>
                    <a:pt x="4595" y="7098"/>
                  </a:cubicBezTo>
                  <a:cubicBezTo>
                    <a:pt x="9190" y="7098"/>
                    <a:pt x="9167" y="0"/>
                    <a:pt x="4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" name="Google Shape;197;p16"/>
            <p:cNvSpPr/>
            <p:nvPr/>
          </p:nvSpPr>
          <p:spPr>
            <a:xfrm>
              <a:off x="3104825" y="4105200"/>
              <a:ext cx="183700" cy="142750"/>
            </a:xfrm>
            <a:custGeom>
              <a:avLst/>
              <a:gdLst/>
              <a:ahLst/>
              <a:cxnLst/>
              <a:rect l="l" t="t" r="r" b="b"/>
              <a:pathLst>
                <a:path w="7348" h="5710" extrusionOk="0">
                  <a:moveTo>
                    <a:pt x="3685" y="0"/>
                  </a:moveTo>
                  <a:cubicBezTo>
                    <a:pt x="0" y="0"/>
                    <a:pt x="0" y="5710"/>
                    <a:pt x="3685" y="5710"/>
                  </a:cubicBezTo>
                  <a:cubicBezTo>
                    <a:pt x="7348" y="5710"/>
                    <a:pt x="7348" y="0"/>
                    <a:pt x="36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98" name="Google Shape;198;p16"/>
          <p:cNvSpPr/>
          <p:nvPr/>
        </p:nvSpPr>
        <p:spPr>
          <a:xfrm rot="5140586" flipH="1">
            <a:off x="10090797" y="5776141"/>
            <a:ext cx="2282400" cy="2903657"/>
          </a:xfrm>
          <a:custGeom>
            <a:avLst/>
            <a:gdLst/>
            <a:ahLst/>
            <a:cxnLst/>
            <a:rect l="l" t="t" r="r" b="b"/>
            <a:pathLst>
              <a:path w="68462" h="87097" extrusionOk="0">
                <a:moveTo>
                  <a:pt x="38749" y="20088"/>
                </a:moveTo>
                <a:lnTo>
                  <a:pt x="38749" y="20088"/>
                </a:lnTo>
                <a:cubicBezTo>
                  <a:pt x="38711" y="20104"/>
                  <a:pt x="38665" y="20121"/>
                  <a:pt x="38598" y="20138"/>
                </a:cubicBezTo>
                <a:lnTo>
                  <a:pt x="38082" y="20300"/>
                </a:lnTo>
                <a:cubicBezTo>
                  <a:pt x="38137" y="20273"/>
                  <a:pt x="38191" y="20246"/>
                  <a:pt x="38245" y="20219"/>
                </a:cubicBezTo>
                <a:lnTo>
                  <a:pt x="38749" y="20088"/>
                </a:lnTo>
                <a:close/>
                <a:moveTo>
                  <a:pt x="10986" y="19595"/>
                </a:moveTo>
                <a:cubicBezTo>
                  <a:pt x="10199" y="20273"/>
                  <a:pt x="9928" y="20517"/>
                  <a:pt x="8517" y="21792"/>
                </a:cubicBezTo>
                <a:cubicBezTo>
                  <a:pt x="9304" y="21006"/>
                  <a:pt x="10118" y="20273"/>
                  <a:pt x="10986" y="19595"/>
                </a:cubicBezTo>
                <a:close/>
                <a:moveTo>
                  <a:pt x="8409" y="22172"/>
                </a:moveTo>
                <a:lnTo>
                  <a:pt x="8273" y="22308"/>
                </a:lnTo>
                <a:lnTo>
                  <a:pt x="7679" y="22848"/>
                </a:lnTo>
                <a:lnTo>
                  <a:pt x="7679" y="22848"/>
                </a:lnTo>
                <a:cubicBezTo>
                  <a:pt x="7859" y="22670"/>
                  <a:pt x="8039" y="22515"/>
                  <a:pt x="8219" y="22335"/>
                </a:cubicBezTo>
                <a:lnTo>
                  <a:pt x="8409" y="22172"/>
                </a:lnTo>
                <a:close/>
                <a:moveTo>
                  <a:pt x="8626" y="21819"/>
                </a:moveTo>
                <a:cubicBezTo>
                  <a:pt x="8138" y="22253"/>
                  <a:pt x="7649" y="22687"/>
                  <a:pt x="6754" y="23582"/>
                </a:cubicBezTo>
                <a:cubicBezTo>
                  <a:pt x="7487" y="22823"/>
                  <a:pt x="7921" y="22389"/>
                  <a:pt x="8192" y="22145"/>
                </a:cubicBezTo>
                <a:cubicBezTo>
                  <a:pt x="8327" y="22036"/>
                  <a:pt x="8463" y="21928"/>
                  <a:pt x="8626" y="21819"/>
                </a:cubicBezTo>
                <a:close/>
                <a:moveTo>
                  <a:pt x="7677" y="22796"/>
                </a:moveTo>
                <a:lnTo>
                  <a:pt x="7677" y="22796"/>
                </a:lnTo>
                <a:lnTo>
                  <a:pt x="7677" y="22796"/>
                </a:lnTo>
                <a:cubicBezTo>
                  <a:pt x="7323" y="23149"/>
                  <a:pt x="6971" y="23502"/>
                  <a:pt x="6641" y="23855"/>
                </a:cubicBezTo>
                <a:lnTo>
                  <a:pt x="6641" y="23855"/>
                </a:lnTo>
                <a:cubicBezTo>
                  <a:pt x="6960" y="23485"/>
                  <a:pt x="7305" y="23140"/>
                  <a:pt x="7677" y="22796"/>
                </a:cubicBezTo>
                <a:close/>
                <a:moveTo>
                  <a:pt x="6076" y="24288"/>
                </a:moveTo>
                <a:lnTo>
                  <a:pt x="6022" y="24342"/>
                </a:lnTo>
                <a:lnTo>
                  <a:pt x="6022" y="24342"/>
                </a:lnTo>
                <a:lnTo>
                  <a:pt x="6022" y="24342"/>
                </a:lnTo>
                <a:lnTo>
                  <a:pt x="6076" y="24288"/>
                </a:lnTo>
                <a:close/>
                <a:moveTo>
                  <a:pt x="5975" y="24396"/>
                </a:moveTo>
                <a:lnTo>
                  <a:pt x="5859" y="24559"/>
                </a:lnTo>
                <a:lnTo>
                  <a:pt x="5859" y="24532"/>
                </a:lnTo>
                <a:lnTo>
                  <a:pt x="5975" y="24396"/>
                </a:lnTo>
                <a:close/>
                <a:moveTo>
                  <a:pt x="5267" y="25585"/>
                </a:moveTo>
                <a:lnTo>
                  <a:pt x="5235" y="25617"/>
                </a:lnTo>
                <a:lnTo>
                  <a:pt x="5235" y="25617"/>
                </a:lnTo>
                <a:lnTo>
                  <a:pt x="5267" y="25585"/>
                </a:lnTo>
                <a:close/>
                <a:moveTo>
                  <a:pt x="5515" y="25090"/>
                </a:moveTo>
                <a:cubicBezTo>
                  <a:pt x="5526" y="25090"/>
                  <a:pt x="5497" y="25132"/>
                  <a:pt x="5398" y="25264"/>
                </a:cubicBezTo>
                <a:cubicBezTo>
                  <a:pt x="5290" y="25372"/>
                  <a:pt x="5154" y="25535"/>
                  <a:pt x="4964" y="25834"/>
                </a:cubicBezTo>
                <a:cubicBezTo>
                  <a:pt x="4747" y="26105"/>
                  <a:pt x="4476" y="26457"/>
                  <a:pt x="4123" y="26973"/>
                </a:cubicBezTo>
                <a:cubicBezTo>
                  <a:pt x="4747" y="26023"/>
                  <a:pt x="5073" y="25617"/>
                  <a:pt x="5452" y="25128"/>
                </a:cubicBezTo>
                <a:cubicBezTo>
                  <a:pt x="5484" y="25107"/>
                  <a:pt x="5508" y="25090"/>
                  <a:pt x="5515" y="25090"/>
                </a:cubicBezTo>
                <a:close/>
                <a:moveTo>
                  <a:pt x="54791" y="29197"/>
                </a:moveTo>
                <a:lnTo>
                  <a:pt x="54953" y="29251"/>
                </a:lnTo>
                <a:lnTo>
                  <a:pt x="55089" y="29305"/>
                </a:lnTo>
                <a:lnTo>
                  <a:pt x="54791" y="29197"/>
                </a:lnTo>
                <a:close/>
                <a:moveTo>
                  <a:pt x="45650" y="30146"/>
                </a:moveTo>
                <a:cubicBezTo>
                  <a:pt x="45507" y="30187"/>
                  <a:pt x="45364" y="30228"/>
                  <a:pt x="45222" y="30280"/>
                </a:cubicBezTo>
                <a:lnTo>
                  <a:pt x="45222" y="30280"/>
                </a:lnTo>
                <a:cubicBezTo>
                  <a:pt x="45363" y="30234"/>
                  <a:pt x="45506" y="30189"/>
                  <a:pt x="45650" y="30146"/>
                </a:cubicBezTo>
                <a:close/>
                <a:moveTo>
                  <a:pt x="3310" y="28220"/>
                </a:moveTo>
                <a:lnTo>
                  <a:pt x="3310" y="28220"/>
                </a:lnTo>
                <a:cubicBezTo>
                  <a:pt x="3120" y="28573"/>
                  <a:pt x="2930" y="28899"/>
                  <a:pt x="2767" y="29278"/>
                </a:cubicBezTo>
                <a:cubicBezTo>
                  <a:pt x="2577" y="29631"/>
                  <a:pt x="2414" y="29984"/>
                  <a:pt x="2279" y="30336"/>
                </a:cubicBezTo>
                <a:lnTo>
                  <a:pt x="2197" y="30526"/>
                </a:lnTo>
                <a:cubicBezTo>
                  <a:pt x="2306" y="30173"/>
                  <a:pt x="2442" y="29875"/>
                  <a:pt x="2631" y="29495"/>
                </a:cubicBezTo>
                <a:cubicBezTo>
                  <a:pt x="2713" y="29305"/>
                  <a:pt x="2821" y="29116"/>
                  <a:pt x="2930" y="28899"/>
                </a:cubicBezTo>
                <a:cubicBezTo>
                  <a:pt x="3038" y="28709"/>
                  <a:pt x="3174" y="28465"/>
                  <a:pt x="3310" y="28220"/>
                </a:cubicBezTo>
                <a:close/>
                <a:moveTo>
                  <a:pt x="50625" y="28637"/>
                </a:moveTo>
                <a:cubicBezTo>
                  <a:pt x="51222" y="28637"/>
                  <a:pt x="51819" y="28670"/>
                  <a:pt x="52414" y="28735"/>
                </a:cubicBezTo>
                <a:lnTo>
                  <a:pt x="52414" y="28735"/>
                </a:lnTo>
                <a:cubicBezTo>
                  <a:pt x="51885" y="28680"/>
                  <a:pt x="51352" y="28656"/>
                  <a:pt x="50821" y="28656"/>
                </a:cubicBezTo>
                <a:cubicBezTo>
                  <a:pt x="50497" y="28656"/>
                  <a:pt x="50174" y="28665"/>
                  <a:pt x="49854" y="28682"/>
                </a:cubicBezTo>
                <a:cubicBezTo>
                  <a:pt x="49529" y="28709"/>
                  <a:pt x="49230" y="28736"/>
                  <a:pt x="48905" y="28790"/>
                </a:cubicBezTo>
                <a:lnTo>
                  <a:pt x="48335" y="28817"/>
                </a:lnTo>
                <a:cubicBezTo>
                  <a:pt x="46328" y="29116"/>
                  <a:pt x="44375" y="29712"/>
                  <a:pt x="42531" y="30580"/>
                </a:cubicBezTo>
                <a:lnTo>
                  <a:pt x="42531" y="30580"/>
                </a:lnTo>
                <a:lnTo>
                  <a:pt x="42585" y="30553"/>
                </a:lnTo>
                <a:cubicBezTo>
                  <a:pt x="42992" y="30336"/>
                  <a:pt x="43372" y="30173"/>
                  <a:pt x="43860" y="29984"/>
                </a:cubicBezTo>
                <a:cubicBezTo>
                  <a:pt x="44538" y="29712"/>
                  <a:pt x="45216" y="29495"/>
                  <a:pt x="45894" y="29305"/>
                </a:cubicBezTo>
                <a:cubicBezTo>
                  <a:pt x="46599" y="29116"/>
                  <a:pt x="47332" y="28953"/>
                  <a:pt x="48064" y="28844"/>
                </a:cubicBezTo>
                <a:cubicBezTo>
                  <a:pt x="48913" y="28705"/>
                  <a:pt x="49769" y="28637"/>
                  <a:pt x="50625" y="28637"/>
                </a:cubicBezTo>
                <a:close/>
                <a:moveTo>
                  <a:pt x="43387" y="30988"/>
                </a:moveTo>
                <a:lnTo>
                  <a:pt x="43387" y="30988"/>
                </a:lnTo>
                <a:cubicBezTo>
                  <a:pt x="43224" y="31063"/>
                  <a:pt x="43051" y="31133"/>
                  <a:pt x="42878" y="31205"/>
                </a:cubicBezTo>
                <a:lnTo>
                  <a:pt x="42878" y="31205"/>
                </a:lnTo>
                <a:cubicBezTo>
                  <a:pt x="43048" y="31128"/>
                  <a:pt x="43217" y="31055"/>
                  <a:pt x="43387" y="30988"/>
                </a:cubicBezTo>
                <a:close/>
                <a:moveTo>
                  <a:pt x="41093" y="32072"/>
                </a:moveTo>
                <a:lnTo>
                  <a:pt x="40985" y="32153"/>
                </a:lnTo>
                <a:lnTo>
                  <a:pt x="40713" y="32289"/>
                </a:lnTo>
                <a:lnTo>
                  <a:pt x="40849" y="32208"/>
                </a:lnTo>
                <a:lnTo>
                  <a:pt x="41093" y="32072"/>
                </a:lnTo>
                <a:close/>
                <a:moveTo>
                  <a:pt x="1411" y="32696"/>
                </a:moveTo>
                <a:lnTo>
                  <a:pt x="1357" y="32940"/>
                </a:lnTo>
                <a:cubicBezTo>
                  <a:pt x="1357" y="32962"/>
                  <a:pt x="1339" y="33002"/>
                  <a:pt x="1332" y="33002"/>
                </a:cubicBezTo>
                <a:cubicBezTo>
                  <a:pt x="1331" y="33002"/>
                  <a:pt x="1330" y="32999"/>
                  <a:pt x="1330" y="32994"/>
                </a:cubicBezTo>
                <a:lnTo>
                  <a:pt x="1384" y="32777"/>
                </a:lnTo>
                <a:lnTo>
                  <a:pt x="1411" y="32696"/>
                </a:lnTo>
                <a:close/>
                <a:moveTo>
                  <a:pt x="39303" y="33076"/>
                </a:moveTo>
                <a:lnTo>
                  <a:pt x="38950" y="33320"/>
                </a:lnTo>
                <a:lnTo>
                  <a:pt x="39167" y="33157"/>
                </a:lnTo>
                <a:lnTo>
                  <a:pt x="39303" y="33076"/>
                </a:lnTo>
                <a:close/>
                <a:moveTo>
                  <a:pt x="60769" y="33587"/>
                </a:moveTo>
                <a:lnTo>
                  <a:pt x="60769" y="33587"/>
                </a:lnTo>
                <a:cubicBezTo>
                  <a:pt x="60838" y="33697"/>
                  <a:pt x="60906" y="33807"/>
                  <a:pt x="60975" y="33916"/>
                </a:cubicBezTo>
                <a:cubicBezTo>
                  <a:pt x="60901" y="33813"/>
                  <a:pt x="60835" y="33702"/>
                  <a:pt x="60769" y="33587"/>
                </a:cubicBezTo>
                <a:close/>
                <a:moveTo>
                  <a:pt x="60975" y="33916"/>
                </a:moveTo>
                <a:cubicBezTo>
                  <a:pt x="61068" y="34040"/>
                  <a:pt x="61134" y="34173"/>
                  <a:pt x="61194" y="34304"/>
                </a:cubicBezTo>
                <a:lnTo>
                  <a:pt x="61194" y="34304"/>
                </a:lnTo>
                <a:cubicBezTo>
                  <a:pt x="61127" y="34175"/>
                  <a:pt x="61056" y="34046"/>
                  <a:pt x="60975" y="33916"/>
                </a:cubicBezTo>
                <a:close/>
                <a:moveTo>
                  <a:pt x="651" y="36303"/>
                </a:moveTo>
                <a:lnTo>
                  <a:pt x="651" y="36358"/>
                </a:lnTo>
                <a:lnTo>
                  <a:pt x="543" y="37090"/>
                </a:lnTo>
                <a:lnTo>
                  <a:pt x="543" y="37063"/>
                </a:lnTo>
                <a:lnTo>
                  <a:pt x="651" y="36303"/>
                </a:lnTo>
                <a:close/>
                <a:moveTo>
                  <a:pt x="597" y="37470"/>
                </a:moveTo>
                <a:lnTo>
                  <a:pt x="570" y="37741"/>
                </a:lnTo>
                <a:cubicBezTo>
                  <a:pt x="570" y="37814"/>
                  <a:pt x="548" y="37822"/>
                  <a:pt x="544" y="37842"/>
                </a:cubicBezTo>
                <a:lnTo>
                  <a:pt x="544" y="37842"/>
                </a:lnTo>
                <a:lnTo>
                  <a:pt x="570" y="37578"/>
                </a:lnTo>
                <a:cubicBezTo>
                  <a:pt x="570" y="37524"/>
                  <a:pt x="570" y="37497"/>
                  <a:pt x="597" y="37470"/>
                </a:cubicBezTo>
                <a:close/>
                <a:moveTo>
                  <a:pt x="33146" y="36276"/>
                </a:moveTo>
                <a:lnTo>
                  <a:pt x="30298" y="38283"/>
                </a:lnTo>
                <a:cubicBezTo>
                  <a:pt x="30786" y="37877"/>
                  <a:pt x="30786" y="37877"/>
                  <a:pt x="33146" y="36276"/>
                </a:cubicBezTo>
                <a:close/>
                <a:moveTo>
                  <a:pt x="28481" y="40399"/>
                </a:moveTo>
                <a:lnTo>
                  <a:pt x="28426" y="40426"/>
                </a:lnTo>
                <a:cubicBezTo>
                  <a:pt x="28400" y="40449"/>
                  <a:pt x="28367" y="40476"/>
                  <a:pt x="28328" y="40507"/>
                </a:cubicBezTo>
                <a:lnTo>
                  <a:pt x="28328" y="40507"/>
                </a:lnTo>
                <a:lnTo>
                  <a:pt x="28481" y="40399"/>
                </a:lnTo>
                <a:close/>
                <a:moveTo>
                  <a:pt x="245" y="41536"/>
                </a:moveTo>
                <a:cubicBezTo>
                  <a:pt x="245" y="41537"/>
                  <a:pt x="245" y="41538"/>
                  <a:pt x="245" y="41538"/>
                </a:cubicBezTo>
                <a:lnTo>
                  <a:pt x="245" y="41593"/>
                </a:lnTo>
                <a:cubicBezTo>
                  <a:pt x="245" y="41574"/>
                  <a:pt x="245" y="41555"/>
                  <a:pt x="245" y="41536"/>
                </a:cubicBezTo>
                <a:close/>
                <a:moveTo>
                  <a:pt x="43652" y="46854"/>
                </a:moveTo>
                <a:cubicBezTo>
                  <a:pt x="43910" y="46881"/>
                  <a:pt x="44169" y="46908"/>
                  <a:pt x="44429" y="46936"/>
                </a:cubicBezTo>
                <a:lnTo>
                  <a:pt x="45894" y="47072"/>
                </a:lnTo>
                <a:lnTo>
                  <a:pt x="45840" y="47072"/>
                </a:lnTo>
                <a:lnTo>
                  <a:pt x="46708" y="47126"/>
                </a:lnTo>
                <a:cubicBezTo>
                  <a:pt x="47440" y="47234"/>
                  <a:pt x="48064" y="47289"/>
                  <a:pt x="48606" y="47343"/>
                </a:cubicBezTo>
                <a:cubicBezTo>
                  <a:pt x="47494" y="47316"/>
                  <a:pt x="46220" y="47153"/>
                  <a:pt x="45107" y="47017"/>
                </a:cubicBezTo>
                <a:lnTo>
                  <a:pt x="44619" y="46990"/>
                </a:lnTo>
                <a:lnTo>
                  <a:pt x="44402" y="46936"/>
                </a:lnTo>
                <a:lnTo>
                  <a:pt x="43652" y="46854"/>
                </a:lnTo>
                <a:close/>
                <a:moveTo>
                  <a:pt x="62277" y="39016"/>
                </a:moveTo>
                <a:lnTo>
                  <a:pt x="62304" y="39070"/>
                </a:lnTo>
                <a:cubicBezTo>
                  <a:pt x="62304" y="39206"/>
                  <a:pt x="62304" y="39341"/>
                  <a:pt x="62277" y="39450"/>
                </a:cubicBezTo>
                <a:lnTo>
                  <a:pt x="62223" y="39829"/>
                </a:lnTo>
                <a:lnTo>
                  <a:pt x="62168" y="40209"/>
                </a:lnTo>
                <a:lnTo>
                  <a:pt x="62060" y="40589"/>
                </a:lnTo>
                <a:cubicBezTo>
                  <a:pt x="61762" y="41728"/>
                  <a:pt x="61219" y="42759"/>
                  <a:pt x="60460" y="43627"/>
                </a:cubicBezTo>
                <a:cubicBezTo>
                  <a:pt x="59700" y="44495"/>
                  <a:pt x="58805" y="45200"/>
                  <a:pt x="57774" y="45742"/>
                </a:cubicBezTo>
                <a:cubicBezTo>
                  <a:pt x="57340" y="45987"/>
                  <a:pt x="56879" y="46176"/>
                  <a:pt x="56418" y="46366"/>
                </a:cubicBezTo>
                <a:cubicBezTo>
                  <a:pt x="55550" y="46665"/>
                  <a:pt x="54682" y="46909"/>
                  <a:pt x="53787" y="47072"/>
                </a:cubicBezTo>
                <a:cubicBezTo>
                  <a:pt x="52865" y="47234"/>
                  <a:pt x="51970" y="47316"/>
                  <a:pt x="51075" y="47343"/>
                </a:cubicBezTo>
                <a:lnTo>
                  <a:pt x="50342" y="47343"/>
                </a:lnTo>
                <a:cubicBezTo>
                  <a:pt x="51319" y="47343"/>
                  <a:pt x="52322" y="47261"/>
                  <a:pt x="53272" y="47099"/>
                </a:cubicBezTo>
                <a:cubicBezTo>
                  <a:pt x="54248" y="46963"/>
                  <a:pt x="55225" y="46719"/>
                  <a:pt x="56147" y="46366"/>
                </a:cubicBezTo>
                <a:cubicBezTo>
                  <a:pt x="57096" y="46041"/>
                  <a:pt x="57991" y="45580"/>
                  <a:pt x="58805" y="45010"/>
                </a:cubicBezTo>
                <a:cubicBezTo>
                  <a:pt x="59646" y="44441"/>
                  <a:pt x="60351" y="43735"/>
                  <a:pt x="60948" y="42894"/>
                </a:cubicBezTo>
                <a:cubicBezTo>
                  <a:pt x="61192" y="42542"/>
                  <a:pt x="61409" y="42189"/>
                  <a:pt x="61599" y="41810"/>
                </a:cubicBezTo>
                <a:cubicBezTo>
                  <a:pt x="61680" y="41620"/>
                  <a:pt x="61734" y="41430"/>
                  <a:pt x="61816" y="41240"/>
                </a:cubicBezTo>
                <a:cubicBezTo>
                  <a:pt x="61897" y="41023"/>
                  <a:pt x="61979" y="40833"/>
                  <a:pt x="62033" y="40643"/>
                </a:cubicBezTo>
                <a:lnTo>
                  <a:pt x="62114" y="40236"/>
                </a:lnTo>
                <a:cubicBezTo>
                  <a:pt x="62141" y="40101"/>
                  <a:pt x="62168" y="39965"/>
                  <a:pt x="62195" y="39829"/>
                </a:cubicBezTo>
                <a:lnTo>
                  <a:pt x="62250" y="39423"/>
                </a:lnTo>
                <a:lnTo>
                  <a:pt x="62277" y="39016"/>
                </a:lnTo>
                <a:close/>
                <a:moveTo>
                  <a:pt x="46681" y="54639"/>
                </a:moveTo>
                <a:cubicBezTo>
                  <a:pt x="47277" y="54639"/>
                  <a:pt x="47901" y="54639"/>
                  <a:pt x="48498" y="54693"/>
                </a:cubicBezTo>
                <a:lnTo>
                  <a:pt x="48498" y="54720"/>
                </a:lnTo>
                <a:cubicBezTo>
                  <a:pt x="47847" y="54693"/>
                  <a:pt x="47196" y="54693"/>
                  <a:pt x="46545" y="54666"/>
                </a:cubicBezTo>
                <a:lnTo>
                  <a:pt x="46572" y="54666"/>
                </a:lnTo>
                <a:cubicBezTo>
                  <a:pt x="46599" y="54639"/>
                  <a:pt x="46654" y="54639"/>
                  <a:pt x="46681" y="54639"/>
                </a:cubicBezTo>
                <a:close/>
                <a:moveTo>
                  <a:pt x="43760" y="54729"/>
                </a:moveTo>
                <a:lnTo>
                  <a:pt x="43760" y="54729"/>
                </a:lnTo>
                <a:cubicBezTo>
                  <a:pt x="43401" y="54753"/>
                  <a:pt x="43058" y="54778"/>
                  <a:pt x="42693" y="54802"/>
                </a:cubicBezTo>
                <a:lnTo>
                  <a:pt x="42395" y="54802"/>
                </a:lnTo>
                <a:cubicBezTo>
                  <a:pt x="42857" y="54778"/>
                  <a:pt x="43318" y="54753"/>
                  <a:pt x="43760" y="54729"/>
                </a:cubicBezTo>
                <a:close/>
                <a:moveTo>
                  <a:pt x="39503" y="46546"/>
                </a:moveTo>
                <a:cubicBezTo>
                  <a:pt x="39524" y="46546"/>
                  <a:pt x="39545" y="46546"/>
                  <a:pt x="39566" y="46546"/>
                </a:cubicBezTo>
                <a:lnTo>
                  <a:pt x="39566" y="46546"/>
                </a:lnTo>
                <a:cubicBezTo>
                  <a:pt x="38788" y="46552"/>
                  <a:pt x="38015" y="46601"/>
                  <a:pt x="37242" y="46692"/>
                </a:cubicBezTo>
                <a:cubicBezTo>
                  <a:pt x="36536" y="46773"/>
                  <a:pt x="35831" y="46909"/>
                  <a:pt x="35126" y="47072"/>
                </a:cubicBezTo>
                <a:cubicBezTo>
                  <a:pt x="34394" y="47289"/>
                  <a:pt x="33688" y="47560"/>
                  <a:pt x="33037" y="47939"/>
                </a:cubicBezTo>
                <a:cubicBezTo>
                  <a:pt x="31383" y="48835"/>
                  <a:pt x="29999" y="50191"/>
                  <a:pt x="29104" y="51845"/>
                </a:cubicBezTo>
                <a:cubicBezTo>
                  <a:pt x="28670" y="52605"/>
                  <a:pt x="28426" y="53446"/>
                  <a:pt x="28318" y="54286"/>
                </a:cubicBezTo>
                <a:cubicBezTo>
                  <a:pt x="28291" y="54720"/>
                  <a:pt x="28291" y="55154"/>
                  <a:pt x="28345" y="55561"/>
                </a:cubicBezTo>
                <a:cubicBezTo>
                  <a:pt x="28372" y="55778"/>
                  <a:pt x="28426" y="55968"/>
                  <a:pt x="28481" y="56185"/>
                </a:cubicBezTo>
                <a:cubicBezTo>
                  <a:pt x="28508" y="56294"/>
                  <a:pt x="28535" y="56402"/>
                  <a:pt x="28562" y="56483"/>
                </a:cubicBezTo>
                <a:cubicBezTo>
                  <a:pt x="28589" y="56565"/>
                  <a:pt x="28616" y="56619"/>
                  <a:pt x="28643" y="56673"/>
                </a:cubicBezTo>
                <a:lnTo>
                  <a:pt x="28725" y="56863"/>
                </a:lnTo>
                <a:cubicBezTo>
                  <a:pt x="28725" y="56872"/>
                  <a:pt x="28728" y="56875"/>
                  <a:pt x="28732" y="56875"/>
                </a:cubicBezTo>
                <a:cubicBezTo>
                  <a:pt x="28740" y="56875"/>
                  <a:pt x="28752" y="56863"/>
                  <a:pt x="28752" y="56863"/>
                </a:cubicBezTo>
                <a:lnTo>
                  <a:pt x="28806" y="56863"/>
                </a:lnTo>
                <a:lnTo>
                  <a:pt x="28915" y="56836"/>
                </a:lnTo>
                <a:lnTo>
                  <a:pt x="29430" y="56673"/>
                </a:lnTo>
                <a:cubicBezTo>
                  <a:pt x="29864" y="56565"/>
                  <a:pt x="30298" y="56429"/>
                  <a:pt x="30732" y="56321"/>
                </a:cubicBezTo>
                <a:lnTo>
                  <a:pt x="32007" y="55968"/>
                </a:lnTo>
                <a:lnTo>
                  <a:pt x="33309" y="55670"/>
                </a:lnTo>
                <a:cubicBezTo>
                  <a:pt x="36374" y="54965"/>
                  <a:pt x="39493" y="54531"/>
                  <a:pt x="42612" y="54341"/>
                </a:cubicBezTo>
                <a:cubicBezTo>
                  <a:pt x="43792" y="54280"/>
                  <a:pt x="44957" y="54249"/>
                  <a:pt x="46129" y="54249"/>
                </a:cubicBezTo>
                <a:cubicBezTo>
                  <a:pt x="46520" y="54249"/>
                  <a:pt x="46911" y="54253"/>
                  <a:pt x="47304" y="54259"/>
                </a:cubicBezTo>
                <a:cubicBezTo>
                  <a:pt x="48878" y="54259"/>
                  <a:pt x="50451" y="54449"/>
                  <a:pt x="51970" y="54829"/>
                </a:cubicBezTo>
                <a:cubicBezTo>
                  <a:pt x="53326" y="55127"/>
                  <a:pt x="54601" y="55697"/>
                  <a:pt x="55767" y="56429"/>
                </a:cubicBezTo>
                <a:cubicBezTo>
                  <a:pt x="56364" y="56836"/>
                  <a:pt x="56879" y="57297"/>
                  <a:pt x="57340" y="57840"/>
                </a:cubicBezTo>
                <a:cubicBezTo>
                  <a:pt x="57557" y="58111"/>
                  <a:pt x="57747" y="58409"/>
                  <a:pt x="57910" y="58708"/>
                </a:cubicBezTo>
                <a:cubicBezTo>
                  <a:pt x="57991" y="58870"/>
                  <a:pt x="58073" y="59033"/>
                  <a:pt x="58154" y="59196"/>
                </a:cubicBezTo>
                <a:lnTo>
                  <a:pt x="58317" y="59711"/>
                </a:lnTo>
                <a:cubicBezTo>
                  <a:pt x="58805" y="61257"/>
                  <a:pt x="58561" y="63047"/>
                  <a:pt x="57367" y="64702"/>
                </a:cubicBezTo>
                <a:cubicBezTo>
                  <a:pt x="57937" y="63834"/>
                  <a:pt x="58344" y="62858"/>
                  <a:pt x="58480" y="61854"/>
                </a:cubicBezTo>
                <a:cubicBezTo>
                  <a:pt x="58588" y="60796"/>
                  <a:pt x="58371" y="59765"/>
                  <a:pt x="57883" y="58843"/>
                </a:cubicBezTo>
                <a:cubicBezTo>
                  <a:pt x="57422" y="57975"/>
                  <a:pt x="56744" y="57216"/>
                  <a:pt x="55930" y="56646"/>
                </a:cubicBezTo>
                <a:cubicBezTo>
                  <a:pt x="55198" y="56131"/>
                  <a:pt x="54384" y="55670"/>
                  <a:pt x="53516" y="55344"/>
                </a:cubicBezTo>
                <a:cubicBezTo>
                  <a:pt x="53299" y="55290"/>
                  <a:pt x="53055" y="55209"/>
                  <a:pt x="52838" y="55182"/>
                </a:cubicBezTo>
                <a:cubicBezTo>
                  <a:pt x="51482" y="54775"/>
                  <a:pt x="50071" y="54503"/>
                  <a:pt x="48661" y="54422"/>
                </a:cubicBezTo>
                <a:cubicBezTo>
                  <a:pt x="48335" y="54395"/>
                  <a:pt x="47928" y="54368"/>
                  <a:pt x="47494" y="54368"/>
                </a:cubicBezTo>
                <a:cubicBezTo>
                  <a:pt x="47205" y="54368"/>
                  <a:pt x="46904" y="54356"/>
                  <a:pt x="46606" y="54356"/>
                </a:cubicBezTo>
                <a:cubicBezTo>
                  <a:pt x="46458" y="54356"/>
                  <a:pt x="46310" y="54359"/>
                  <a:pt x="46165" y="54368"/>
                </a:cubicBezTo>
                <a:lnTo>
                  <a:pt x="45867" y="54368"/>
                </a:lnTo>
                <a:cubicBezTo>
                  <a:pt x="42558" y="54422"/>
                  <a:pt x="39276" y="54693"/>
                  <a:pt x="36021" y="55236"/>
                </a:cubicBezTo>
                <a:cubicBezTo>
                  <a:pt x="35506" y="55344"/>
                  <a:pt x="35126" y="55426"/>
                  <a:pt x="34746" y="55507"/>
                </a:cubicBezTo>
                <a:cubicBezTo>
                  <a:pt x="33905" y="55670"/>
                  <a:pt x="33064" y="55833"/>
                  <a:pt x="32196" y="56050"/>
                </a:cubicBezTo>
                <a:cubicBezTo>
                  <a:pt x="31410" y="56239"/>
                  <a:pt x="30542" y="56483"/>
                  <a:pt x="29782" y="56700"/>
                </a:cubicBezTo>
                <a:lnTo>
                  <a:pt x="29077" y="56917"/>
                </a:lnTo>
                <a:lnTo>
                  <a:pt x="28779" y="56999"/>
                </a:lnTo>
                <a:lnTo>
                  <a:pt x="28725" y="57026"/>
                </a:lnTo>
                <a:cubicBezTo>
                  <a:pt x="28707" y="57026"/>
                  <a:pt x="28688" y="57038"/>
                  <a:pt x="28670" y="57038"/>
                </a:cubicBezTo>
                <a:cubicBezTo>
                  <a:pt x="28661" y="57038"/>
                  <a:pt x="28652" y="57035"/>
                  <a:pt x="28643" y="57026"/>
                </a:cubicBezTo>
                <a:lnTo>
                  <a:pt x="28589" y="56890"/>
                </a:lnTo>
                <a:cubicBezTo>
                  <a:pt x="28562" y="56782"/>
                  <a:pt x="28508" y="56700"/>
                  <a:pt x="28481" y="56619"/>
                </a:cubicBezTo>
                <a:cubicBezTo>
                  <a:pt x="28453" y="56511"/>
                  <a:pt x="28399" y="56375"/>
                  <a:pt x="28372" y="56267"/>
                </a:cubicBezTo>
                <a:cubicBezTo>
                  <a:pt x="28318" y="56022"/>
                  <a:pt x="28264" y="55778"/>
                  <a:pt x="28236" y="55534"/>
                </a:cubicBezTo>
                <a:cubicBezTo>
                  <a:pt x="28128" y="54503"/>
                  <a:pt x="28264" y="53473"/>
                  <a:pt x="28698" y="52523"/>
                </a:cubicBezTo>
                <a:cubicBezTo>
                  <a:pt x="29837" y="49974"/>
                  <a:pt x="32007" y="48021"/>
                  <a:pt x="34692" y="47153"/>
                </a:cubicBezTo>
                <a:cubicBezTo>
                  <a:pt x="34990" y="47044"/>
                  <a:pt x="35343" y="46963"/>
                  <a:pt x="35668" y="46909"/>
                </a:cubicBezTo>
                <a:cubicBezTo>
                  <a:pt x="36021" y="46827"/>
                  <a:pt x="36346" y="46773"/>
                  <a:pt x="36699" y="46719"/>
                </a:cubicBezTo>
                <a:cubicBezTo>
                  <a:pt x="37617" y="46607"/>
                  <a:pt x="38560" y="46546"/>
                  <a:pt x="39503" y="46546"/>
                </a:cubicBezTo>
                <a:close/>
                <a:moveTo>
                  <a:pt x="52772" y="1"/>
                </a:moveTo>
                <a:cubicBezTo>
                  <a:pt x="52016" y="1"/>
                  <a:pt x="51261" y="55"/>
                  <a:pt x="50505" y="147"/>
                </a:cubicBezTo>
                <a:cubicBezTo>
                  <a:pt x="50261" y="174"/>
                  <a:pt x="49637" y="202"/>
                  <a:pt x="49203" y="283"/>
                </a:cubicBezTo>
                <a:lnTo>
                  <a:pt x="48959" y="283"/>
                </a:lnTo>
                <a:cubicBezTo>
                  <a:pt x="48145" y="419"/>
                  <a:pt x="47684" y="500"/>
                  <a:pt x="47223" y="608"/>
                </a:cubicBezTo>
                <a:cubicBezTo>
                  <a:pt x="46572" y="717"/>
                  <a:pt x="46247" y="798"/>
                  <a:pt x="45894" y="880"/>
                </a:cubicBezTo>
                <a:cubicBezTo>
                  <a:pt x="45541" y="934"/>
                  <a:pt x="45162" y="1042"/>
                  <a:pt x="44456" y="1205"/>
                </a:cubicBezTo>
                <a:cubicBezTo>
                  <a:pt x="42639" y="1666"/>
                  <a:pt x="40768" y="2263"/>
                  <a:pt x="38977" y="2887"/>
                </a:cubicBezTo>
                <a:cubicBezTo>
                  <a:pt x="38543" y="3050"/>
                  <a:pt x="37893" y="3267"/>
                  <a:pt x="37214" y="3538"/>
                </a:cubicBezTo>
                <a:cubicBezTo>
                  <a:pt x="36536" y="3782"/>
                  <a:pt x="35804" y="4107"/>
                  <a:pt x="35153" y="4352"/>
                </a:cubicBezTo>
                <a:cubicBezTo>
                  <a:pt x="35158" y="4351"/>
                  <a:pt x="35161" y="4350"/>
                  <a:pt x="35164" y="4350"/>
                </a:cubicBezTo>
                <a:cubicBezTo>
                  <a:pt x="35256" y="4350"/>
                  <a:pt x="34236" y="4795"/>
                  <a:pt x="33471" y="5111"/>
                </a:cubicBezTo>
                <a:cubicBezTo>
                  <a:pt x="32495" y="5572"/>
                  <a:pt x="31491" y="6006"/>
                  <a:pt x="30569" y="6467"/>
                </a:cubicBezTo>
                <a:cubicBezTo>
                  <a:pt x="29159" y="7145"/>
                  <a:pt x="28236" y="7661"/>
                  <a:pt x="27396" y="8149"/>
                </a:cubicBezTo>
                <a:lnTo>
                  <a:pt x="27423" y="8122"/>
                </a:lnTo>
                <a:lnTo>
                  <a:pt x="26690" y="8529"/>
                </a:lnTo>
                <a:lnTo>
                  <a:pt x="26745" y="8501"/>
                </a:lnTo>
                <a:lnTo>
                  <a:pt x="26745" y="8501"/>
                </a:lnTo>
                <a:lnTo>
                  <a:pt x="24114" y="9993"/>
                </a:lnTo>
                <a:cubicBezTo>
                  <a:pt x="22459" y="10916"/>
                  <a:pt x="20750" y="12000"/>
                  <a:pt x="19041" y="13167"/>
                </a:cubicBezTo>
                <a:lnTo>
                  <a:pt x="17387" y="14333"/>
                </a:lnTo>
                <a:cubicBezTo>
                  <a:pt x="15461" y="15662"/>
                  <a:pt x="14457" y="16449"/>
                  <a:pt x="13590" y="17154"/>
                </a:cubicBezTo>
                <a:lnTo>
                  <a:pt x="13617" y="17127"/>
                </a:lnTo>
                <a:lnTo>
                  <a:pt x="13617" y="17127"/>
                </a:lnTo>
                <a:cubicBezTo>
                  <a:pt x="13454" y="17235"/>
                  <a:pt x="13698" y="16991"/>
                  <a:pt x="12423" y="17941"/>
                </a:cubicBezTo>
                <a:cubicBezTo>
                  <a:pt x="11745" y="18483"/>
                  <a:pt x="10958" y="19107"/>
                  <a:pt x="10145" y="19812"/>
                </a:cubicBezTo>
                <a:lnTo>
                  <a:pt x="10823" y="19297"/>
                </a:lnTo>
                <a:lnTo>
                  <a:pt x="10823" y="19297"/>
                </a:lnTo>
                <a:cubicBezTo>
                  <a:pt x="9792" y="20165"/>
                  <a:pt x="8517" y="21250"/>
                  <a:pt x="7270" y="22470"/>
                </a:cubicBezTo>
                <a:lnTo>
                  <a:pt x="7297" y="22443"/>
                </a:lnTo>
                <a:lnTo>
                  <a:pt x="6700" y="23040"/>
                </a:lnTo>
                <a:lnTo>
                  <a:pt x="6754" y="23013"/>
                </a:lnTo>
                <a:lnTo>
                  <a:pt x="6754" y="23013"/>
                </a:lnTo>
                <a:cubicBezTo>
                  <a:pt x="5127" y="24613"/>
                  <a:pt x="3744" y="26430"/>
                  <a:pt x="2659" y="28410"/>
                </a:cubicBezTo>
                <a:lnTo>
                  <a:pt x="2740" y="28248"/>
                </a:lnTo>
                <a:lnTo>
                  <a:pt x="2659" y="28356"/>
                </a:lnTo>
                <a:cubicBezTo>
                  <a:pt x="2279" y="29143"/>
                  <a:pt x="1926" y="29929"/>
                  <a:pt x="1628" y="30743"/>
                </a:cubicBezTo>
                <a:cubicBezTo>
                  <a:pt x="1465" y="31177"/>
                  <a:pt x="1330" y="31530"/>
                  <a:pt x="1248" y="31801"/>
                </a:cubicBezTo>
                <a:cubicBezTo>
                  <a:pt x="1140" y="32072"/>
                  <a:pt x="1113" y="32289"/>
                  <a:pt x="1058" y="32452"/>
                </a:cubicBezTo>
                <a:cubicBezTo>
                  <a:pt x="950" y="32777"/>
                  <a:pt x="923" y="32994"/>
                  <a:pt x="841" y="33347"/>
                </a:cubicBezTo>
                <a:lnTo>
                  <a:pt x="868" y="33347"/>
                </a:lnTo>
                <a:lnTo>
                  <a:pt x="868" y="33401"/>
                </a:lnTo>
                <a:lnTo>
                  <a:pt x="1085" y="32642"/>
                </a:lnTo>
                <a:lnTo>
                  <a:pt x="1085" y="32669"/>
                </a:lnTo>
                <a:lnTo>
                  <a:pt x="1113" y="32669"/>
                </a:lnTo>
                <a:cubicBezTo>
                  <a:pt x="1113" y="32662"/>
                  <a:pt x="1114" y="32662"/>
                  <a:pt x="1118" y="32662"/>
                </a:cubicBezTo>
                <a:lnTo>
                  <a:pt x="1118" y="32662"/>
                </a:lnTo>
                <a:cubicBezTo>
                  <a:pt x="1129" y="32662"/>
                  <a:pt x="1160" y="32662"/>
                  <a:pt x="1221" y="32479"/>
                </a:cubicBezTo>
                <a:cubicBezTo>
                  <a:pt x="1330" y="32262"/>
                  <a:pt x="1465" y="31692"/>
                  <a:pt x="2008" y="30390"/>
                </a:cubicBezTo>
                <a:cubicBezTo>
                  <a:pt x="2116" y="30146"/>
                  <a:pt x="2252" y="29902"/>
                  <a:pt x="2360" y="29685"/>
                </a:cubicBezTo>
                <a:cubicBezTo>
                  <a:pt x="2523" y="29305"/>
                  <a:pt x="2686" y="29007"/>
                  <a:pt x="2821" y="28736"/>
                </a:cubicBezTo>
                <a:cubicBezTo>
                  <a:pt x="2984" y="28437"/>
                  <a:pt x="3120" y="28166"/>
                  <a:pt x="3282" y="27895"/>
                </a:cubicBezTo>
                <a:cubicBezTo>
                  <a:pt x="3499" y="27515"/>
                  <a:pt x="3798" y="27081"/>
                  <a:pt x="4069" y="26674"/>
                </a:cubicBezTo>
                <a:lnTo>
                  <a:pt x="4096" y="26647"/>
                </a:lnTo>
                <a:lnTo>
                  <a:pt x="4096" y="26647"/>
                </a:lnTo>
                <a:cubicBezTo>
                  <a:pt x="3337" y="27759"/>
                  <a:pt x="2713" y="28926"/>
                  <a:pt x="2170" y="30173"/>
                </a:cubicBezTo>
                <a:cubicBezTo>
                  <a:pt x="1655" y="31448"/>
                  <a:pt x="1248" y="32750"/>
                  <a:pt x="950" y="34079"/>
                </a:cubicBezTo>
                <a:lnTo>
                  <a:pt x="1085" y="33727"/>
                </a:lnTo>
                <a:lnTo>
                  <a:pt x="1085" y="33727"/>
                </a:lnTo>
                <a:cubicBezTo>
                  <a:pt x="760" y="35083"/>
                  <a:pt x="543" y="36439"/>
                  <a:pt x="407" y="37822"/>
                </a:cubicBezTo>
                <a:lnTo>
                  <a:pt x="407" y="37795"/>
                </a:lnTo>
                <a:cubicBezTo>
                  <a:pt x="353" y="38365"/>
                  <a:pt x="299" y="38989"/>
                  <a:pt x="190" y="40101"/>
                </a:cubicBezTo>
                <a:lnTo>
                  <a:pt x="190" y="40046"/>
                </a:lnTo>
                <a:cubicBezTo>
                  <a:pt x="109" y="41321"/>
                  <a:pt x="55" y="42569"/>
                  <a:pt x="0" y="43952"/>
                </a:cubicBezTo>
                <a:cubicBezTo>
                  <a:pt x="82" y="42677"/>
                  <a:pt x="163" y="41647"/>
                  <a:pt x="272" y="40426"/>
                </a:cubicBezTo>
                <a:lnTo>
                  <a:pt x="272" y="40426"/>
                </a:lnTo>
                <a:cubicBezTo>
                  <a:pt x="272" y="40609"/>
                  <a:pt x="247" y="41067"/>
                  <a:pt x="245" y="41536"/>
                </a:cubicBezTo>
                <a:lnTo>
                  <a:pt x="245" y="41536"/>
                </a:lnTo>
                <a:cubicBezTo>
                  <a:pt x="299" y="40560"/>
                  <a:pt x="380" y="39612"/>
                  <a:pt x="489" y="38555"/>
                </a:cubicBezTo>
                <a:cubicBezTo>
                  <a:pt x="597" y="37524"/>
                  <a:pt x="706" y="36792"/>
                  <a:pt x="814" y="36141"/>
                </a:cubicBezTo>
                <a:cubicBezTo>
                  <a:pt x="896" y="35517"/>
                  <a:pt x="1004" y="34947"/>
                  <a:pt x="1140" y="34242"/>
                </a:cubicBezTo>
                <a:lnTo>
                  <a:pt x="1140" y="34188"/>
                </a:lnTo>
                <a:cubicBezTo>
                  <a:pt x="1031" y="34676"/>
                  <a:pt x="923" y="35164"/>
                  <a:pt x="841" y="35652"/>
                </a:cubicBezTo>
                <a:lnTo>
                  <a:pt x="841" y="35625"/>
                </a:lnTo>
                <a:lnTo>
                  <a:pt x="819" y="35625"/>
                </a:lnTo>
                <a:cubicBezTo>
                  <a:pt x="952" y="34830"/>
                  <a:pt x="1032" y="34428"/>
                  <a:pt x="1113" y="34079"/>
                </a:cubicBezTo>
                <a:cubicBezTo>
                  <a:pt x="1194" y="33700"/>
                  <a:pt x="1302" y="33401"/>
                  <a:pt x="1492" y="32750"/>
                </a:cubicBezTo>
                <a:lnTo>
                  <a:pt x="1492" y="32804"/>
                </a:lnTo>
                <a:cubicBezTo>
                  <a:pt x="1872" y="31475"/>
                  <a:pt x="2360" y="30201"/>
                  <a:pt x="3011" y="28980"/>
                </a:cubicBezTo>
                <a:cubicBezTo>
                  <a:pt x="3635" y="27814"/>
                  <a:pt x="4367" y="26702"/>
                  <a:pt x="5208" y="25644"/>
                </a:cubicBezTo>
                <a:lnTo>
                  <a:pt x="5235" y="25617"/>
                </a:lnTo>
                <a:lnTo>
                  <a:pt x="5235" y="25617"/>
                </a:lnTo>
                <a:cubicBezTo>
                  <a:pt x="4422" y="26647"/>
                  <a:pt x="3716" y="27732"/>
                  <a:pt x="3147" y="28899"/>
                </a:cubicBezTo>
                <a:cubicBezTo>
                  <a:pt x="3608" y="28058"/>
                  <a:pt x="4150" y="27244"/>
                  <a:pt x="4747" y="26485"/>
                </a:cubicBezTo>
                <a:cubicBezTo>
                  <a:pt x="5127" y="25942"/>
                  <a:pt x="5425" y="25535"/>
                  <a:pt x="5751" y="25156"/>
                </a:cubicBezTo>
                <a:lnTo>
                  <a:pt x="5751" y="25156"/>
                </a:lnTo>
                <a:lnTo>
                  <a:pt x="5724" y="25183"/>
                </a:lnTo>
                <a:cubicBezTo>
                  <a:pt x="5886" y="24966"/>
                  <a:pt x="6076" y="24776"/>
                  <a:pt x="6239" y="24586"/>
                </a:cubicBezTo>
                <a:cubicBezTo>
                  <a:pt x="6402" y="24396"/>
                  <a:pt x="6564" y="24206"/>
                  <a:pt x="6754" y="24017"/>
                </a:cubicBezTo>
                <a:lnTo>
                  <a:pt x="6754" y="24017"/>
                </a:lnTo>
                <a:lnTo>
                  <a:pt x="6727" y="24043"/>
                </a:lnTo>
                <a:lnTo>
                  <a:pt x="7243" y="23474"/>
                </a:lnTo>
                <a:lnTo>
                  <a:pt x="7188" y="23501"/>
                </a:lnTo>
                <a:cubicBezTo>
                  <a:pt x="7915" y="22794"/>
                  <a:pt x="8210" y="22544"/>
                  <a:pt x="8245" y="22544"/>
                </a:cubicBezTo>
                <a:cubicBezTo>
                  <a:pt x="8260" y="22544"/>
                  <a:pt x="8229" y="22588"/>
                  <a:pt x="8165" y="22660"/>
                </a:cubicBezTo>
                <a:cubicBezTo>
                  <a:pt x="7921" y="22904"/>
                  <a:pt x="7785" y="23094"/>
                  <a:pt x="7649" y="23257"/>
                </a:cubicBezTo>
                <a:cubicBezTo>
                  <a:pt x="8327" y="22606"/>
                  <a:pt x="8951" y="22091"/>
                  <a:pt x="9494" y="21629"/>
                </a:cubicBezTo>
                <a:cubicBezTo>
                  <a:pt x="10389" y="20897"/>
                  <a:pt x="11637" y="19866"/>
                  <a:pt x="13183" y="18673"/>
                </a:cubicBezTo>
                <a:cubicBezTo>
                  <a:pt x="14376" y="17778"/>
                  <a:pt x="15597" y="16856"/>
                  <a:pt x="16763" y="16015"/>
                </a:cubicBezTo>
                <a:cubicBezTo>
                  <a:pt x="22106" y="12109"/>
                  <a:pt x="27857" y="8746"/>
                  <a:pt x="33878" y="6006"/>
                </a:cubicBezTo>
                <a:lnTo>
                  <a:pt x="33878" y="6006"/>
                </a:lnTo>
                <a:lnTo>
                  <a:pt x="33851" y="6033"/>
                </a:lnTo>
                <a:cubicBezTo>
                  <a:pt x="37459" y="4379"/>
                  <a:pt x="41229" y="3050"/>
                  <a:pt x="45080" y="2046"/>
                </a:cubicBezTo>
                <a:cubicBezTo>
                  <a:pt x="45758" y="1883"/>
                  <a:pt x="46464" y="1748"/>
                  <a:pt x="47196" y="1585"/>
                </a:cubicBezTo>
                <a:cubicBezTo>
                  <a:pt x="48823" y="1287"/>
                  <a:pt x="50505" y="1097"/>
                  <a:pt x="52187" y="1042"/>
                </a:cubicBezTo>
                <a:cubicBezTo>
                  <a:pt x="52463" y="1033"/>
                  <a:pt x="52739" y="1029"/>
                  <a:pt x="53016" y="1029"/>
                </a:cubicBezTo>
                <a:cubicBezTo>
                  <a:pt x="54401" y="1029"/>
                  <a:pt x="55799" y="1142"/>
                  <a:pt x="57178" y="1368"/>
                </a:cubicBezTo>
                <a:cubicBezTo>
                  <a:pt x="57584" y="1422"/>
                  <a:pt x="57937" y="1531"/>
                  <a:pt x="58344" y="1612"/>
                </a:cubicBezTo>
                <a:cubicBezTo>
                  <a:pt x="58724" y="1693"/>
                  <a:pt x="59103" y="1802"/>
                  <a:pt x="59483" y="1910"/>
                </a:cubicBezTo>
                <a:cubicBezTo>
                  <a:pt x="60215" y="2100"/>
                  <a:pt x="60948" y="2372"/>
                  <a:pt x="61680" y="2697"/>
                </a:cubicBezTo>
                <a:cubicBezTo>
                  <a:pt x="63091" y="3294"/>
                  <a:pt x="64365" y="4162"/>
                  <a:pt x="65423" y="5274"/>
                </a:cubicBezTo>
                <a:cubicBezTo>
                  <a:pt x="66291" y="6142"/>
                  <a:pt x="66888" y="7227"/>
                  <a:pt x="67241" y="8420"/>
                </a:cubicBezTo>
                <a:cubicBezTo>
                  <a:pt x="67566" y="9559"/>
                  <a:pt x="67566" y="10780"/>
                  <a:pt x="67213" y="11919"/>
                </a:cubicBezTo>
                <a:cubicBezTo>
                  <a:pt x="67078" y="12353"/>
                  <a:pt x="66861" y="12787"/>
                  <a:pt x="66590" y="13167"/>
                </a:cubicBezTo>
                <a:cubicBezTo>
                  <a:pt x="66318" y="13601"/>
                  <a:pt x="65966" y="14008"/>
                  <a:pt x="65559" y="14333"/>
                </a:cubicBezTo>
                <a:cubicBezTo>
                  <a:pt x="65152" y="14686"/>
                  <a:pt x="64691" y="14984"/>
                  <a:pt x="64230" y="15228"/>
                </a:cubicBezTo>
                <a:cubicBezTo>
                  <a:pt x="63742" y="15472"/>
                  <a:pt x="63226" y="15689"/>
                  <a:pt x="62684" y="15879"/>
                </a:cubicBezTo>
                <a:cubicBezTo>
                  <a:pt x="62114" y="16069"/>
                  <a:pt x="61572" y="16232"/>
                  <a:pt x="60975" y="16340"/>
                </a:cubicBezTo>
                <a:lnTo>
                  <a:pt x="61002" y="16340"/>
                </a:lnTo>
                <a:cubicBezTo>
                  <a:pt x="60243" y="16530"/>
                  <a:pt x="59456" y="16666"/>
                  <a:pt x="58642" y="16774"/>
                </a:cubicBezTo>
                <a:cubicBezTo>
                  <a:pt x="54953" y="17344"/>
                  <a:pt x="51237" y="17751"/>
                  <a:pt x="47521" y="18320"/>
                </a:cubicBezTo>
                <a:cubicBezTo>
                  <a:pt x="45813" y="18592"/>
                  <a:pt x="43887" y="18917"/>
                  <a:pt x="42476" y="19243"/>
                </a:cubicBezTo>
                <a:cubicBezTo>
                  <a:pt x="41581" y="19378"/>
                  <a:pt x="39954" y="19785"/>
                  <a:pt x="38815" y="20056"/>
                </a:cubicBezTo>
                <a:cubicBezTo>
                  <a:pt x="38796" y="20066"/>
                  <a:pt x="38777" y="20075"/>
                  <a:pt x="38756" y="20084"/>
                </a:cubicBezTo>
                <a:lnTo>
                  <a:pt x="38756" y="20084"/>
                </a:lnTo>
                <a:lnTo>
                  <a:pt x="37567" y="20382"/>
                </a:lnTo>
                <a:cubicBezTo>
                  <a:pt x="37133" y="20517"/>
                  <a:pt x="36672" y="20653"/>
                  <a:pt x="36211" y="20816"/>
                </a:cubicBezTo>
                <a:cubicBezTo>
                  <a:pt x="35234" y="21168"/>
                  <a:pt x="34177" y="21521"/>
                  <a:pt x="33173" y="21955"/>
                </a:cubicBezTo>
                <a:cubicBezTo>
                  <a:pt x="32956" y="21982"/>
                  <a:pt x="32956" y="21982"/>
                  <a:pt x="31871" y="22416"/>
                </a:cubicBezTo>
                <a:cubicBezTo>
                  <a:pt x="31871" y="22470"/>
                  <a:pt x="31681" y="22552"/>
                  <a:pt x="31139" y="22823"/>
                </a:cubicBezTo>
                <a:lnTo>
                  <a:pt x="30027" y="23392"/>
                </a:lnTo>
                <a:lnTo>
                  <a:pt x="29213" y="23826"/>
                </a:lnTo>
                <a:cubicBezTo>
                  <a:pt x="28915" y="23989"/>
                  <a:pt x="28589" y="24179"/>
                  <a:pt x="28236" y="24396"/>
                </a:cubicBezTo>
                <a:lnTo>
                  <a:pt x="27450" y="24857"/>
                </a:lnTo>
                <a:cubicBezTo>
                  <a:pt x="27179" y="25020"/>
                  <a:pt x="26934" y="25210"/>
                  <a:pt x="26663" y="25372"/>
                </a:cubicBezTo>
                <a:cubicBezTo>
                  <a:pt x="26419" y="25535"/>
                  <a:pt x="26148" y="25725"/>
                  <a:pt x="25904" y="25888"/>
                </a:cubicBezTo>
                <a:lnTo>
                  <a:pt x="25171" y="26430"/>
                </a:lnTo>
                <a:lnTo>
                  <a:pt x="25199" y="26430"/>
                </a:lnTo>
                <a:cubicBezTo>
                  <a:pt x="24683" y="26810"/>
                  <a:pt x="24249" y="27190"/>
                  <a:pt x="23734" y="27651"/>
                </a:cubicBezTo>
                <a:cubicBezTo>
                  <a:pt x="22323" y="28871"/>
                  <a:pt x="21049" y="30228"/>
                  <a:pt x="19909" y="31692"/>
                </a:cubicBezTo>
                <a:lnTo>
                  <a:pt x="19421" y="32370"/>
                </a:lnTo>
                <a:cubicBezTo>
                  <a:pt x="19258" y="32642"/>
                  <a:pt x="19096" y="32940"/>
                  <a:pt x="18879" y="33266"/>
                </a:cubicBezTo>
                <a:lnTo>
                  <a:pt x="18553" y="33808"/>
                </a:lnTo>
                <a:cubicBezTo>
                  <a:pt x="18445" y="33971"/>
                  <a:pt x="18336" y="34188"/>
                  <a:pt x="18228" y="34378"/>
                </a:cubicBezTo>
                <a:cubicBezTo>
                  <a:pt x="17984" y="34812"/>
                  <a:pt x="17767" y="35246"/>
                  <a:pt x="17577" y="35707"/>
                </a:cubicBezTo>
                <a:lnTo>
                  <a:pt x="17197" y="36602"/>
                </a:lnTo>
                <a:cubicBezTo>
                  <a:pt x="17088" y="36900"/>
                  <a:pt x="16980" y="37198"/>
                  <a:pt x="16872" y="37497"/>
                </a:cubicBezTo>
                <a:cubicBezTo>
                  <a:pt x="16627" y="38121"/>
                  <a:pt x="16465" y="38772"/>
                  <a:pt x="16356" y="39450"/>
                </a:cubicBezTo>
                <a:cubicBezTo>
                  <a:pt x="16166" y="40806"/>
                  <a:pt x="16329" y="42189"/>
                  <a:pt x="16899" y="43437"/>
                </a:cubicBezTo>
                <a:cubicBezTo>
                  <a:pt x="17197" y="44115"/>
                  <a:pt x="17739" y="44685"/>
                  <a:pt x="18390" y="45064"/>
                </a:cubicBezTo>
                <a:cubicBezTo>
                  <a:pt x="18847" y="45302"/>
                  <a:pt x="19352" y="45416"/>
                  <a:pt x="19865" y="45416"/>
                </a:cubicBezTo>
                <a:cubicBezTo>
                  <a:pt x="20114" y="45416"/>
                  <a:pt x="20366" y="45389"/>
                  <a:pt x="20615" y="45336"/>
                </a:cubicBezTo>
                <a:cubicBezTo>
                  <a:pt x="21266" y="45173"/>
                  <a:pt x="21917" y="44875"/>
                  <a:pt x="22486" y="44495"/>
                </a:cubicBezTo>
                <a:cubicBezTo>
                  <a:pt x="23056" y="44142"/>
                  <a:pt x="23544" y="43762"/>
                  <a:pt x="24086" y="43410"/>
                </a:cubicBezTo>
                <a:cubicBezTo>
                  <a:pt x="25226" y="42623"/>
                  <a:pt x="26148" y="41972"/>
                  <a:pt x="27124" y="41348"/>
                </a:cubicBezTo>
                <a:cubicBezTo>
                  <a:pt x="27638" y="41022"/>
                  <a:pt x="28091" y="40695"/>
                  <a:pt x="28328" y="40507"/>
                </a:cubicBezTo>
                <a:lnTo>
                  <a:pt x="28328" y="40507"/>
                </a:lnTo>
                <a:lnTo>
                  <a:pt x="28019" y="40725"/>
                </a:lnTo>
                <a:lnTo>
                  <a:pt x="28481" y="40372"/>
                </a:lnTo>
                <a:lnTo>
                  <a:pt x="28399" y="40426"/>
                </a:lnTo>
                <a:lnTo>
                  <a:pt x="29104" y="39938"/>
                </a:lnTo>
                <a:lnTo>
                  <a:pt x="29104" y="39938"/>
                </a:lnTo>
                <a:lnTo>
                  <a:pt x="29077" y="39965"/>
                </a:lnTo>
                <a:lnTo>
                  <a:pt x="30461" y="39043"/>
                </a:lnTo>
                <a:lnTo>
                  <a:pt x="31112" y="38555"/>
                </a:lnTo>
                <a:cubicBezTo>
                  <a:pt x="33037" y="37198"/>
                  <a:pt x="35099" y="35761"/>
                  <a:pt x="37160" y="34432"/>
                </a:cubicBezTo>
                <a:cubicBezTo>
                  <a:pt x="38571" y="33564"/>
                  <a:pt x="40849" y="32126"/>
                  <a:pt x="42856" y="31258"/>
                </a:cubicBezTo>
                <a:cubicBezTo>
                  <a:pt x="43477" y="30980"/>
                  <a:pt x="43692" y="30888"/>
                  <a:pt x="43649" y="30888"/>
                </a:cubicBezTo>
                <a:cubicBezTo>
                  <a:pt x="43645" y="30888"/>
                  <a:pt x="43640" y="30888"/>
                  <a:pt x="43634" y="30889"/>
                </a:cubicBezTo>
                <a:lnTo>
                  <a:pt x="43634" y="30889"/>
                </a:lnTo>
                <a:cubicBezTo>
                  <a:pt x="44122" y="30677"/>
                  <a:pt x="44625" y="30480"/>
                  <a:pt x="45142" y="30307"/>
                </a:cubicBezTo>
                <a:lnTo>
                  <a:pt x="45142" y="30307"/>
                </a:lnTo>
                <a:cubicBezTo>
                  <a:pt x="45121" y="30316"/>
                  <a:pt x="45101" y="30326"/>
                  <a:pt x="45080" y="30336"/>
                </a:cubicBezTo>
                <a:cubicBezTo>
                  <a:pt x="45127" y="30316"/>
                  <a:pt x="45175" y="30297"/>
                  <a:pt x="45222" y="30280"/>
                </a:cubicBezTo>
                <a:lnTo>
                  <a:pt x="45222" y="30280"/>
                </a:lnTo>
                <a:cubicBezTo>
                  <a:pt x="45195" y="30289"/>
                  <a:pt x="45168" y="30298"/>
                  <a:pt x="45142" y="30307"/>
                </a:cubicBezTo>
                <a:lnTo>
                  <a:pt x="45142" y="30307"/>
                </a:lnTo>
                <a:cubicBezTo>
                  <a:pt x="45284" y="30241"/>
                  <a:pt x="45430" y="30194"/>
                  <a:pt x="45596" y="30146"/>
                </a:cubicBezTo>
                <a:cubicBezTo>
                  <a:pt x="47265" y="29628"/>
                  <a:pt x="48990" y="29353"/>
                  <a:pt x="50740" y="29353"/>
                </a:cubicBezTo>
                <a:cubicBezTo>
                  <a:pt x="51095" y="29353"/>
                  <a:pt x="51450" y="29364"/>
                  <a:pt x="51807" y="29387"/>
                </a:cubicBezTo>
                <a:cubicBezTo>
                  <a:pt x="53028" y="29441"/>
                  <a:pt x="54248" y="29712"/>
                  <a:pt x="55415" y="30146"/>
                </a:cubicBezTo>
                <a:cubicBezTo>
                  <a:pt x="56581" y="30580"/>
                  <a:pt x="57639" y="31231"/>
                  <a:pt x="58561" y="32072"/>
                </a:cubicBezTo>
                <a:cubicBezTo>
                  <a:pt x="58968" y="32425"/>
                  <a:pt x="59347" y="32859"/>
                  <a:pt x="59673" y="33293"/>
                </a:cubicBezTo>
                <a:cubicBezTo>
                  <a:pt x="60161" y="33944"/>
                  <a:pt x="60568" y="34649"/>
                  <a:pt x="60894" y="35408"/>
                </a:cubicBezTo>
                <a:cubicBezTo>
                  <a:pt x="61219" y="36168"/>
                  <a:pt x="61463" y="36981"/>
                  <a:pt x="61545" y="37795"/>
                </a:cubicBezTo>
                <a:cubicBezTo>
                  <a:pt x="61707" y="39124"/>
                  <a:pt x="61490" y="40453"/>
                  <a:pt x="60894" y="41647"/>
                </a:cubicBezTo>
                <a:cubicBezTo>
                  <a:pt x="60812" y="41810"/>
                  <a:pt x="60731" y="41999"/>
                  <a:pt x="60622" y="42162"/>
                </a:cubicBezTo>
                <a:cubicBezTo>
                  <a:pt x="60541" y="42325"/>
                  <a:pt x="60432" y="42460"/>
                  <a:pt x="60324" y="42596"/>
                </a:cubicBezTo>
                <a:lnTo>
                  <a:pt x="60161" y="42840"/>
                </a:lnTo>
                <a:lnTo>
                  <a:pt x="59971" y="43030"/>
                </a:lnTo>
                <a:cubicBezTo>
                  <a:pt x="59844" y="43158"/>
                  <a:pt x="59740" y="43310"/>
                  <a:pt x="59615" y="43440"/>
                </a:cubicBezTo>
                <a:lnTo>
                  <a:pt x="59615" y="43440"/>
                </a:lnTo>
                <a:lnTo>
                  <a:pt x="59239" y="43762"/>
                </a:lnTo>
                <a:cubicBezTo>
                  <a:pt x="59158" y="43844"/>
                  <a:pt x="59076" y="43925"/>
                  <a:pt x="58968" y="44007"/>
                </a:cubicBezTo>
                <a:lnTo>
                  <a:pt x="58615" y="44278"/>
                </a:lnTo>
                <a:cubicBezTo>
                  <a:pt x="58100" y="44685"/>
                  <a:pt x="57530" y="45010"/>
                  <a:pt x="56961" y="45308"/>
                </a:cubicBezTo>
                <a:cubicBezTo>
                  <a:pt x="55198" y="46068"/>
                  <a:pt x="53299" y="46529"/>
                  <a:pt x="51400" y="46610"/>
                </a:cubicBezTo>
                <a:cubicBezTo>
                  <a:pt x="50997" y="46628"/>
                  <a:pt x="50593" y="46637"/>
                  <a:pt x="50189" y="46637"/>
                </a:cubicBezTo>
                <a:cubicBezTo>
                  <a:pt x="49318" y="46637"/>
                  <a:pt x="48447" y="46595"/>
                  <a:pt x="47576" y="46502"/>
                </a:cubicBezTo>
                <a:cubicBezTo>
                  <a:pt x="46301" y="46393"/>
                  <a:pt x="45026" y="46231"/>
                  <a:pt x="43724" y="46095"/>
                </a:cubicBezTo>
                <a:cubicBezTo>
                  <a:pt x="42328" y="45948"/>
                  <a:pt x="40908" y="45825"/>
                  <a:pt x="39486" y="45825"/>
                </a:cubicBezTo>
                <a:cubicBezTo>
                  <a:pt x="38283" y="45825"/>
                  <a:pt x="37079" y="45913"/>
                  <a:pt x="35885" y="46149"/>
                </a:cubicBezTo>
                <a:cubicBezTo>
                  <a:pt x="35560" y="46204"/>
                  <a:pt x="35261" y="46258"/>
                  <a:pt x="34963" y="46339"/>
                </a:cubicBezTo>
                <a:cubicBezTo>
                  <a:pt x="34665" y="46421"/>
                  <a:pt x="34339" y="46529"/>
                  <a:pt x="34041" y="46638"/>
                </a:cubicBezTo>
                <a:cubicBezTo>
                  <a:pt x="33444" y="46855"/>
                  <a:pt x="32875" y="47126"/>
                  <a:pt x="32332" y="47478"/>
                </a:cubicBezTo>
                <a:cubicBezTo>
                  <a:pt x="31220" y="48129"/>
                  <a:pt x="30244" y="48970"/>
                  <a:pt x="29430" y="49974"/>
                </a:cubicBezTo>
                <a:cubicBezTo>
                  <a:pt x="28589" y="50977"/>
                  <a:pt x="28019" y="52144"/>
                  <a:pt x="27694" y="53419"/>
                </a:cubicBezTo>
                <a:cubicBezTo>
                  <a:pt x="27558" y="54042"/>
                  <a:pt x="27504" y="54693"/>
                  <a:pt x="27585" y="55371"/>
                </a:cubicBezTo>
                <a:cubicBezTo>
                  <a:pt x="27613" y="55697"/>
                  <a:pt x="27667" y="56022"/>
                  <a:pt x="27748" y="56321"/>
                </a:cubicBezTo>
                <a:lnTo>
                  <a:pt x="27802" y="56565"/>
                </a:lnTo>
                <a:lnTo>
                  <a:pt x="27911" y="56836"/>
                </a:lnTo>
                <a:cubicBezTo>
                  <a:pt x="27992" y="57080"/>
                  <a:pt x="28101" y="57270"/>
                  <a:pt x="28209" y="57514"/>
                </a:cubicBezTo>
                <a:cubicBezTo>
                  <a:pt x="28236" y="57596"/>
                  <a:pt x="28264" y="57677"/>
                  <a:pt x="28318" y="57758"/>
                </a:cubicBezTo>
                <a:cubicBezTo>
                  <a:pt x="28399" y="57758"/>
                  <a:pt x="28508" y="57704"/>
                  <a:pt x="28589" y="57704"/>
                </a:cubicBezTo>
                <a:lnTo>
                  <a:pt x="29159" y="57514"/>
                </a:lnTo>
                <a:lnTo>
                  <a:pt x="29728" y="57351"/>
                </a:lnTo>
                <a:cubicBezTo>
                  <a:pt x="29918" y="57297"/>
                  <a:pt x="30081" y="57243"/>
                  <a:pt x="30244" y="57189"/>
                </a:cubicBezTo>
                <a:cubicBezTo>
                  <a:pt x="30596" y="57107"/>
                  <a:pt x="30922" y="56999"/>
                  <a:pt x="31274" y="56917"/>
                </a:cubicBezTo>
                <a:cubicBezTo>
                  <a:pt x="31952" y="56728"/>
                  <a:pt x="32630" y="56565"/>
                  <a:pt x="33336" y="56402"/>
                </a:cubicBezTo>
                <a:cubicBezTo>
                  <a:pt x="34692" y="56077"/>
                  <a:pt x="36102" y="55805"/>
                  <a:pt x="37486" y="55616"/>
                </a:cubicBezTo>
                <a:cubicBezTo>
                  <a:pt x="39764" y="55263"/>
                  <a:pt x="42070" y="55046"/>
                  <a:pt x="44375" y="54992"/>
                </a:cubicBezTo>
                <a:lnTo>
                  <a:pt x="45569" y="54965"/>
                </a:lnTo>
                <a:lnTo>
                  <a:pt x="46871" y="54965"/>
                </a:lnTo>
                <a:lnTo>
                  <a:pt x="47521" y="54992"/>
                </a:lnTo>
                <a:cubicBezTo>
                  <a:pt x="49393" y="55019"/>
                  <a:pt x="51237" y="55317"/>
                  <a:pt x="53001" y="55914"/>
                </a:cubicBezTo>
                <a:cubicBezTo>
                  <a:pt x="53868" y="56212"/>
                  <a:pt x="54682" y="56619"/>
                  <a:pt x="55442" y="57134"/>
                </a:cubicBezTo>
                <a:cubicBezTo>
                  <a:pt x="56174" y="57623"/>
                  <a:pt x="56798" y="58274"/>
                  <a:pt x="57232" y="59033"/>
                </a:cubicBezTo>
                <a:cubicBezTo>
                  <a:pt x="57530" y="59576"/>
                  <a:pt x="57720" y="60172"/>
                  <a:pt x="57801" y="60796"/>
                </a:cubicBezTo>
                <a:cubicBezTo>
                  <a:pt x="57856" y="61393"/>
                  <a:pt x="57774" y="62017"/>
                  <a:pt x="57612" y="62613"/>
                </a:cubicBezTo>
                <a:cubicBezTo>
                  <a:pt x="57422" y="63210"/>
                  <a:pt x="57123" y="63780"/>
                  <a:pt x="56744" y="64268"/>
                </a:cubicBezTo>
                <a:cubicBezTo>
                  <a:pt x="56364" y="64783"/>
                  <a:pt x="55930" y="65244"/>
                  <a:pt x="55442" y="65624"/>
                </a:cubicBezTo>
                <a:cubicBezTo>
                  <a:pt x="54628" y="66275"/>
                  <a:pt x="53706" y="66791"/>
                  <a:pt x="52729" y="67116"/>
                </a:cubicBezTo>
                <a:cubicBezTo>
                  <a:pt x="51726" y="67414"/>
                  <a:pt x="50695" y="67631"/>
                  <a:pt x="49664" y="67713"/>
                </a:cubicBezTo>
                <a:cubicBezTo>
                  <a:pt x="48968" y="67767"/>
                  <a:pt x="48266" y="67785"/>
                  <a:pt x="47559" y="67785"/>
                </a:cubicBezTo>
                <a:cubicBezTo>
                  <a:pt x="46144" y="67785"/>
                  <a:pt x="44710" y="67713"/>
                  <a:pt x="43263" y="67713"/>
                </a:cubicBezTo>
                <a:cubicBezTo>
                  <a:pt x="43139" y="67710"/>
                  <a:pt x="43015" y="67709"/>
                  <a:pt x="42891" y="67709"/>
                </a:cubicBezTo>
                <a:cubicBezTo>
                  <a:pt x="41527" y="67709"/>
                  <a:pt x="40187" y="67846"/>
                  <a:pt x="38869" y="68120"/>
                </a:cubicBezTo>
                <a:cubicBezTo>
                  <a:pt x="37431" y="68418"/>
                  <a:pt x="36048" y="68988"/>
                  <a:pt x="34882" y="69856"/>
                </a:cubicBezTo>
                <a:cubicBezTo>
                  <a:pt x="33661" y="70723"/>
                  <a:pt x="32766" y="71944"/>
                  <a:pt x="32278" y="73354"/>
                </a:cubicBezTo>
                <a:cubicBezTo>
                  <a:pt x="31763" y="74765"/>
                  <a:pt x="31627" y="76311"/>
                  <a:pt x="31871" y="77803"/>
                </a:cubicBezTo>
                <a:cubicBezTo>
                  <a:pt x="31871" y="77911"/>
                  <a:pt x="31925" y="78020"/>
                  <a:pt x="31925" y="78128"/>
                </a:cubicBezTo>
                <a:cubicBezTo>
                  <a:pt x="31979" y="78345"/>
                  <a:pt x="32034" y="78562"/>
                  <a:pt x="32088" y="78752"/>
                </a:cubicBezTo>
                <a:cubicBezTo>
                  <a:pt x="32115" y="78969"/>
                  <a:pt x="32169" y="79186"/>
                  <a:pt x="32251" y="79376"/>
                </a:cubicBezTo>
                <a:lnTo>
                  <a:pt x="32468" y="80000"/>
                </a:lnTo>
                <a:lnTo>
                  <a:pt x="32712" y="80569"/>
                </a:lnTo>
                <a:cubicBezTo>
                  <a:pt x="32793" y="80786"/>
                  <a:pt x="32902" y="80976"/>
                  <a:pt x="33010" y="81166"/>
                </a:cubicBezTo>
                <a:cubicBezTo>
                  <a:pt x="33092" y="81356"/>
                  <a:pt x="33200" y="81546"/>
                  <a:pt x="33309" y="81736"/>
                </a:cubicBezTo>
                <a:cubicBezTo>
                  <a:pt x="34204" y="83173"/>
                  <a:pt x="35451" y="84367"/>
                  <a:pt x="36943" y="85208"/>
                </a:cubicBezTo>
                <a:cubicBezTo>
                  <a:pt x="37920" y="85777"/>
                  <a:pt x="38950" y="86211"/>
                  <a:pt x="40035" y="86510"/>
                </a:cubicBezTo>
                <a:cubicBezTo>
                  <a:pt x="41450" y="86894"/>
                  <a:pt x="42911" y="87097"/>
                  <a:pt x="44383" y="87097"/>
                </a:cubicBezTo>
                <a:cubicBezTo>
                  <a:pt x="44886" y="87097"/>
                  <a:pt x="45390" y="87073"/>
                  <a:pt x="45894" y="87025"/>
                </a:cubicBezTo>
                <a:cubicBezTo>
                  <a:pt x="46165" y="87025"/>
                  <a:pt x="46382" y="86998"/>
                  <a:pt x="46545" y="86971"/>
                </a:cubicBezTo>
                <a:cubicBezTo>
                  <a:pt x="46823" y="86931"/>
                  <a:pt x="46912" y="86906"/>
                  <a:pt x="46855" y="86906"/>
                </a:cubicBezTo>
                <a:cubicBezTo>
                  <a:pt x="46834" y="86906"/>
                  <a:pt x="46793" y="86909"/>
                  <a:pt x="46735" y="86916"/>
                </a:cubicBezTo>
                <a:cubicBezTo>
                  <a:pt x="46491" y="86916"/>
                  <a:pt x="45948" y="86971"/>
                  <a:pt x="45189" y="86971"/>
                </a:cubicBezTo>
                <a:cubicBezTo>
                  <a:pt x="44983" y="86978"/>
                  <a:pt x="44779" y="86982"/>
                  <a:pt x="44574" y="86982"/>
                </a:cubicBezTo>
                <a:cubicBezTo>
                  <a:pt x="43349" y="86982"/>
                  <a:pt x="42143" y="86843"/>
                  <a:pt x="40958" y="86564"/>
                </a:cubicBezTo>
                <a:cubicBezTo>
                  <a:pt x="40252" y="86401"/>
                  <a:pt x="39574" y="86184"/>
                  <a:pt x="38923" y="85940"/>
                </a:cubicBezTo>
                <a:cubicBezTo>
                  <a:pt x="38293" y="85688"/>
                  <a:pt x="37687" y="85389"/>
                  <a:pt x="37125" y="85043"/>
                </a:cubicBezTo>
                <a:lnTo>
                  <a:pt x="37125" y="85043"/>
                </a:lnTo>
                <a:cubicBezTo>
                  <a:pt x="38018" y="85508"/>
                  <a:pt x="38960" y="85898"/>
                  <a:pt x="39927" y="86211"/>
                </a:cubicBezTo>
                <a:cubicBezTo>
                  <a:pt x="40849" y="86482"/>
                  <a:pt x="41798" y="86672"/>
                  <a:pt x="42775" y="86754"/>
                </a:cubicBezTo>
                <a:cubicBezTo>
                  <a:pt x="43408" y="86816"/>
                  <a:pt x="44042" y="86849"/>
                  <a:pt x="44676" y="86849"/>
                </a:cubicBezTo>
                <a:cubicBezTo>
                  <a:pt x="45425" y="86849"/>
                  <a:pt x="46175" y="86802"/>
                  <a:pt x="46925" y="86699"/>
                </a:cubicBezTo>
                <a:cubicBezTo>
                  <a:pt x="47494" y="86645"/>
                  <a:pt x="48037" y="86564"/>
                  <a:pt x="48579" y="86401"/>
                </a:cubicBezTo>
                <a:cubicBezTo>
                  <a:pt x="48634" y="86374"/>
                  <a:pt x="48579" y="86374"/>
                  <a:pt x="48579" y="86347"/>
                </a:cubicBezTo>
                <a:cubicBezTo>
                  <a:pt x="47576" y="86537"/>
                  <a:pt x="46545" y="86645"/>
                  <a:pt x="45514" y="86672"/>
                </a:cubicBezTo>
                <a:cubicBezTo>
                  <a:pt x="44646" y="86672"/>
                  <a:pt x="43778" y="86645"/>
                  <a:pt x="42910" y="86537"/>
                </a:cubicBezTo>
                <a:cubicBezTo>
                  <a:pt x="42015" y="86428"/>
                  <a:pt x="41120" y="86238"/>
                  <a:pt x="40252" y="85994"/>
                </a:cubicBezTo>
                <a:cubicBezTo>
                  <a:pt x="38408" y="85479"/>
                  <a:pt x="36699" y="84529"/>
                  <a:pt x="35316" y="83255"/>
                </a:cubicBezTo>
                <a:cubicBezTo>
                  <a:pt x="34692" y="82658"/>
                  <a:pt x="34149" y="81953"/>
                  <a:pt x="33715" y="81220"/>
                </a:cubicBezTo>
                <a:cubicBezTo>
                  <a:pt x="33281" y="80461"/>
                  <a:pt x="32956" y="79674"/>
                  <a:pt x="32739" y="78834"/>
                </a:cubicBezTo>
                <a:cubicBezTo>
                  <a:pt x="32386" y="77532"/>
                  <a:pt x="32332" y="76175"/>
                  <a:pt x="32549" y="74873"/>
                </a:cubicBezTo>
                <a:cubicBezTo>
                  <a:pt x="32739" y="73571"/>
                  <a:pt x="33309" y="72351"/>
                  <a:pt x="34177" y="71374"/>
                </a:cubicBezTo>
                <a:cubicBezTo>
                  <a:pt x="34421" y="71049"/>
                  <a:pt x="34719" y="70778"/>
                  <a:pt x="35044" y="70534"/>
                </a:cubicBezTo>
                <a:cubicBezTo>
                  <a:pt x="35560" y="70127"/>
                  <a:pt x="36102" y="69801"/>
                  <a:pt x="36699" y="69530"/>
                </a:cubicBezTo>
                <a:lnTo>
                  <a:pt x="36699" y="69530"/>
                </a:lnTo>
                <a:cubicBezTo>
                  <a:pt x="35885" y="69910"/>
                  <a:pt x="35126" y="70425"/>
                  <a:pt x="34475" y="71049"/>
                </a:cubicBezTo>
                <a:cubicBezTo>
                  <a:pt x="33797" y="71781"/>
                  <a:pt x="33281" y="72622"/>
                  <a:pt x="32929" y="73544"/>
                </a:cubicBezTo>
                <a:cubicBezTo>
                  <a:pt x="32576" y="74602"/>
                  <a:pt x="32413" y="75687"/>
                  <a:pt x="32468" y="76799"/>
                </a:cubicBezTo>
                <a:cubicBezTo>
                  <a:pt x="32495" y="77233"/>
                  <a:pt x="32549" y="77640"/>
                  <a:pt x="32630" y="78074"/>
                </a:cubicBezTo>
                <a:cubicBezTo>
                  <a:pt x="32712" y="78508"/>
                  <a:pt x="32820" y="78915"/>
                  <a:pt x="32956" y="79349"/>
                </a:cubicBezTo>
                <a:cubicBezTo>
                  <a:pt x="33092" y="79756"/>
                  <a:pt x="33254" y="80135"/>
                  <a:pt x="33444" y="80542"/>
                </a:cubicBezTo>
                <a:cubicBezTo>
                  <a:pt x="33634" y="80922"/>
                  <a:pt x="33851" y="81275"/>
                  <a:pt x="34068" y="81654"/>
                </a:cubicBezTo>
                <a:cubicBezTo>
                  <a:pt x="34502" y="82278"/>
                  <a:pt x="34990" y="82875"/>
                  <a:pt x="35560" y="83390"/>
                </a:cubicBezTo>
                <a:cubicBezTo>
                  <a:pt x="35831" y="83634"/>
                  <a:pt x="36129" y="83851"/>
                  <a:pt x="36455" y="84096"/>
                </a:cubicBezTo>
                <a:cubicBezTo>
                  <a:pt x="36591" y="84177"/>
                  <a:pt x="36753" y="84313"/>
                  <a:pt x="36916" y="84394"/>
                </a:cubicBezTo>
                <a:lnTo>
                  <a:pt x="37377" y="84692"/>
                </a:lnTo>
                <a:cubicBezTo>
                  <a:pt x="38679" y="85425"/>
                  <a:pt x="40117" y="85940"/>
                  <a:pt x="41581" y="86184"/>
                </a:cubicBezTo>
                <a:cubicBezTo>
                  <a:pt x="42247" y="86313"/>
                  <a:pt x="43065" y="86391"/>
                  <a:pt x="43216" y="86391"/>
                </a:cubicBezTo>
                <a:cubicBezTo>
                  <a:pt x="43256" y="86391"/>
                  <a:pt x="43250" y="86385"/>
                  <a:pt x="43182" y="86374"/>
                </a:cubicBezTo>
                <a:cubicBezTo>
                  <a:pt x="42856" y="86320"/>
                  <a:pt x="41690" y="86184"/>
                  <a:pt x="40822" y="85940"/>
                </a:cubicBezTo>
                <a:lnTo>
                  <a:pt x="40008" y="85723"/>
                </a:lnTo>
                <a:cubicBezTo>
                  <a:pt x="39737" y="85642"/>
                  <a:pt x="39493" y="85533"/>
                  <a:pt x="39222" y="85452"/>
                </a:cubicBezTo>
                <a:cubicBezTo>
                  <a:pt x="38326" y="85099"/>
                  <a:pt x="37486" y="84665"/>
                  <a:pt x="36699" y="84123"/>
                </a:cubicBezTo>
                <a:cubicBezTo>
                  <a:pt x="36509" y="83987"/>
                  <a:pt x="36319" y="83851"/>
                  <a:pt x="36129" y="83716"/>
                </a:cubicBezTo>
                <a:lnTo>
                  <a:pt x="35587" y="83255"/>
                </a:lnTo>
                <a:cubicBezTo>
                  <a:pt x="35234" y="82929"/>
                  <a:pt x="34936" y="82577"/>
                  <a:pt x="34638" y="82224"/>
                </a:cubicBezTo>
                <a:cubicBezTo>
                  <a:pt x="34041" y="81465"/>
                  <a:pt x="33580" y="80651"/>
                  <a:pt x="33227" y="79756"/>
                </a:cubicBezTo>
                <a:cubicBezTo>
                  <a:pt x="32902" y="78861"/>
                  <a:pt x="32685" y="77938"/>
                  <a:pt x="32630" y="76989"/>
                </a:cubicBezTo>
                <a:cubicBezTo>
                  <a:pt x="32549" y="76094"/>
                  <a:pt x="32630" y="75226"/>
                  <a:pt x="32847" y="74358"/>
                </a:cubicBezTo>
                <a:cubicBezTo>
                  <a:pt x="33037" y="73490"/>
                  <a:pt x="33390" y="72704"/>
                  <a:pt x="33905" y="71971"/>
                </a:cubicBezTo>
                <a:cubicBezTo>
                  <a:pt x="34936" y="70561"/>
                  <a:pt x="36509" y="69639"/>
                  <a:pt x="38218" y="69150"/>
                </a:cubicBezTo>
                <a:cubicBezTo>
                  <a:pt x="39439" y="68798"/>
                  <a:pt x="40686" y="68608"/>
                  <a:pt x="41934" y="68581"/>
                </a:cubicBezTo>
                <a:cubicBezTo>
                  <a:pt x="42329" y="68564"/>
                  <a:pt x="42727" y="68557"/>
                  <a:pt x="43126" y="68557"/>
                </a:cubicBezTo>
                <a:cubicBezTo>
                  <a:pt x="44014" y="68557"/>
                  <a:pt x="44906" y="68589"/>
                  <a:pt x="45786" y="68608"/>
                </a:cubicBezTo>
                <a:cubicBezTo>
                  <a:pt x="46314" y="68623"/>
                  <a:pt x="46846" y="68634"/>
                  <a:pt x="47380" y="68634"/>
                </a:cubicBezTo>
                <a:cubicBezTo>
                  <a:pt x="48793" y="68634"/>
                  <a:pt x="50220" y="68558"/>
                  <a:pt x="51617" y="68282"/>
                </a:cubicBezTo>
                <a:cubicBezTo>
                  <a:pt x="53624" y="67930"/>
                  <a:pt x="55442" y="66953"/>
                  <a:pt x="56852" y="65516"/>
                </a:cubicBezTo>
                <a:cubicBezTo>
                  <a:pt x="57232" y="65109"/>
                  <a:pt x="57584" y="64648"/>
                  <a:pt x="57856" y="64160"/>
                </a:cubicBezTo>
                <a:cubicBezTo>
                  <a:pt x="58154" y="63671"/>
                  <a:pt x="58371" y="63129"/>
                  <a:pt x="58534" y="62559"/>
                </a:cubicBezTo>
                <a:cubicBezTo>
                  <a:pt x="58561" y="62424"/>
                  <a:pt x="58588" y="62288"/>
                  <a:pt x="58615" y="62125"/>
                </a:cubicBezTo>
                <a:cubicBezTo>
                  <a:pt x="58642" y="61990"/>
                  <a:pt x="58669" y="61854"/>
                  <a:pt x="58669" y="61718"/>
                </a:cubicBezTo>
                <a:lnTo>
                  <a:pt x="58697" y="61284"/>
                </a:lnTo>
                <a:lnTo>
                  <a:pt x="58697" y="60878"/>
                </a:lnTo>
                <a:cubicBezTo>
                  <a:pt x="58669" y="60606"/>
                  <a:pt x="58642" y="60335"/>
                  <a:pt x="58561" y="60091"/>
                </a:cubicBezTo>
                <a:cubicBezTo>
                  <a:pt x="58534" y="59847"/>
                  <a:pt x="58452" y="59603"/>
                  <a:pt x="58344" y="59359"/>
                </a:cubicBezTo>
                <a:cubicBezTo>
                  <a:pt x="57910" y="58192"/>
                  <a:pt x="57123" y="57189"/>
                  <a:pt x="56093" y="56511"/>
                </a:cubicBezTo>
                <a:cubicBezTo>
                  <a:pt x="55089" y="55805"/>
                  <a:pt x="54004" y="55290"/>
                  <a:pt x="52865" y="54937"/>
                </a:cubicBezTo>
                <a:cubicBezTo>
                  <a:pt x="51726" y="54612"/>
                  <a:pt x="50559" y="54368"/>
                  <a:pt x="49366" y="54232"/>
                </a:cubicBezTo>
                <a:cubicBezTo>
                  <a:pt x="49068" y="54205"/>
                  <a:pt x="48796" y="54178"/>
                  <a:pt x="48498" y="54178"/>
                </a:cubicBezTo>
                <a:cubicBezTo>
                  <a:pt x="48200" y="54151"/>
                  <a:pt x="47901" y="54151"/>
                  <a:pt x="47603" y="54124"/>
                </a:cubicBezTo>
                <a:cubicBezTo>
                  <a:pt x="47223" y="54124"/>
                  <a:pt x="46831" y="54112"/>
                  <a:pt x="46444" y="54112"/>
                </a:cubicBezTo>
                <a:cubicBezTo>
                  <a:pt x="46250" y="54112"/>
                  <a:pt x="46057" y="54115"/>
                  <a:pt x="45867" y="54124"/>
                </a:cubicBezTo>
                <a:cubicBezTo>
                  <a:pt x="42015" y="54124"/>
                  <a:pt x="38191" y="54531"/>
                  <a:pt x="34421" y="55290"/>
                </a:cubicBezTo>
                <a:cubicBezTo>
                  <a:pt x="33498" y="55480"/>
                  <a:pt x="32576" y="55697"/>
                  <a:pt x="31708" y="55914"/>
                </a:cubicBezTo>
                <a:cubicBezTo>
                  <a:pt x="31247" y="56050"/>
                  <a:pt x="30786" y="56158"/>
                  <a:pt x="30352" y="56294"/>
                </a:cubicBezTo>
                <a:lnTo>
                  <a:pt x="29674" y="56483"/>
                </a:lnTo>
                <a:lnTo>
                  <a:pt x="29050" y="56673"/>
                </a:lnTo>
                <a:lnTo>
                  <a:pt x="28806" y="56755"/>
                </a:lnTo>
                <a:cubicBezTo>
                  <a:pt x="28752" y="56673"/>
                  <a:pt x="28725" y="56592"/>
                  <a:pt x="28698" y="56511"/>
                </a:cubicBezTo>
                <a:lnTo>
                  <a:pt x="28643" y="56375"/>
                </a:lnTo>
                <a:cubicBezTo>
                  <a:pt x="28616" y="56294"/>
                  <a:pt x="28589" y="56212"/>
                  <a:pt x="28589" y="56131"/>
                </a:cubicBezTo>
                <a:cubicBezTo>
                  <a:pt x="28535" y="55995"/>
                  <a:pt x="28508" y="55833"/>
                  <a:pt x="28481" y="55670"/>
                </a:cubicBezTo>
                <a:cubicBezTo>
                  <a:pt x="28291" y="54503"/>
                  <a:pt x="28508" y="53310"/>
                  <a:pt x="29023" y="52225"/>
                </a:cubicBezTo>
                <a:lnTo>
                  <a:pt x="29023" y="52279"/>
                </a:lnTo>
                <a:cubicBezTo>
                  <a:pt x="29294" y="51601"/>
                  <a:pt x="29674" y="51004"/>
                  <a:pt x="30135" y="50462"/>
                </a:cubicBezTo>
                <a:cubicBezTo>
                  <a:pt x="30976" y="49458"/>
                  <a:pt x="31952" y="48645"/>
                  <a:pt x="33092" y="48021"/>
                </a:cubicBezTo>
                <a:cubicBezTo>
                  <a:pt x="33688" y="47695"/>
                  <a:pt x="34285" y="47424"/>
                  <a:pt x="34936" y="47234"/>
                </a:cubicBezTo>
                <a:cubicBezTo>
                  <a:pt x="35587" y="47072"/>
                  <a:pt x="36238" y="46909"/>
                  <a:pt x="36916" y="46827"/>
                </a:cubicBezTo>
                <a:cubicBezTo>
                  <a:pt x="37786" y="46723"/>
                  <a:pt x="38655" y="46674"/>
                  <a:pt x="39532" y="46674"/>
                </a:cubicBezTo>
                <a:cubicBezTo>
                  <a:pt x="40022" y="46674"/>
                  <a:pt x="40515" y="46690"/>
                  <a:pt x="41012" y="46719"/>
                </a:cubicBezTo>
                <a:cubicBezTo>
                  <a:pt x="43751" y="46882"/>
                  <a:pt x="46518" y="47343"/>
                  <a:pt x="49339" y="47478"/>
                </a:cubicBezTo>
                <a:cubicBezTo>
                  <a:pt x="49650" y="47499"/>
                  <a:pt x="49960" y="47508"/>
                  <a:pt x="50271" y="47508"/>
                </a:cubicBezTo>
                <a:cubicBezTo>
                  <a:pt x="50774" y="47508"/>
                  <a:pt x="51277" y="47485"/>
                  <a:pt x="51780" y="47451"/>
                </a:cubicBezTo>
                <a:cubicBezTo>
                  <a:pt x="52187" y="47424"/>
                  <a:pt x="52567" y="47370"/>
                  <a:pt x="52919" y="47343"/>
                </a:cubicBezTo>
                <a:lnTo>
                  <a:pt x="53868" y="47180"/>
                </a:lnTo>
                <a:cubicBezTo>
                  <a:pt x="55496" y="46882"/>
                  <a:pt x="57069" y="46285"/>
                  <a:pt x="58480" y="45471"/>
                </a:cubicBezTo>
                <a:cubicBezTo>
                  <a:pt x="60351" y="44413"/>
                  <a:pt x="61707" y="42650"/>
                  <a:pt x="62250" y="40589"/>
                </a:cubicBezTo>
                <a:cubicBezTo>
                  <a:pt x="62494" y="39640"/>
                  <a:pt x="62548" y="38636"/>
                  <a:pt x="62440" y="37660"/>
                </a:cubicBezTo>
                <a:cubicBezTo>
                  <a:pt x="62304" y="36710"/>
                  <a:pt x="62060" y="35761"/>
                  <a:pt x="61653" y="34866"/>
                </a:cubicBezTo>
                <a:cubicBezTo>
                  <a:pt x="61300" y="34052"/>
                  <a:pt x="60812" y="33266"/>
                  <a:pt x="60270" y="32560"/>
                </a:cubicBezTo>
                <a:cubicBezTo>
                  <a:pt x="59727" y="31909"/>
                  <a:pt x="59103" y="31313"/>
                  <a:pt x="58425" y="30797"/>
                </a:cubicBezTo>
                <a:cubicBezTo>
                  <a:pt x="56933" y="29712"/>
                  <a:pt x="55198" y="29007"/>
                  <a:pt x="53380" y="28682"/>
                </a:cubicBezTo>
                <a:cubicBezTo>
                  <a:pt x="52485" y="28532"/>
                  <a:pt x="51576" y="28458"/>
                  <a:pt x="50664" y="28458"/>
                </a:cubicBezTo>
                <a:cubicBezTo>
                  <a:pt x="49752" y="28458"/>
                  <a:pt x="48837" y="28532"/>
                  <a:pt x="47928" y="28682"/>
                </a:cubicBezTo>
                <a:cubicBezTo>
                  <a:pt x="46545" y="28926"/>
                  <a:pt x="45189" y="29278"/>
                  <a:pt x="43887" y="29767"/>
                </a:cubicBezTo>
                <a:cubicBezTo>
                  <a:pt x="43209" y="30038"/>
                  <a:pt x="42504" y="30363"/>
                  <a:pt x="41798" y="30716"/>
                </a:cubicBezTo>
                <a:lnTo>
                  <a:pt x="41853" y="30689"/>
                </a:lnTo>
                <a:lnTo>
                  <a:pt x="41853" y="30689"/>
                </a:lnTo>
                <a:cubicBezTo>
                  <a:pt x="40307" y="31448"/>
                  <a:pt x="38815" y="32289"/>
                  <a:pt x="37377" y="33211"/>
                </a:cubicBezTo>
                <a:cubicBezTo>
                  <a:pt x="35858" y="34188"/>
                  <a:pt x="34529" y="35083"/>
                  <a:pt x="32929" y="36222"/>
                </a:cubicBezTo>
                <a:cubicBezTo>
                  <a:pt x="31844" y="36981"/>
                  <a:pt x="30244" y="38066"/>
                  <a:pt x="28942" y="38934"/>
                </a:cubicBezTo>
                <a:lnTo>
                  <a:pt x="26392" y="40697"/>
                </a:lnTo>
                <a:lnTo>
                  <a:pt x="22432" y="43437"/>
                </a:lnTo>
                <a:cubicBezTo>
                  <a:pt x="21808" y="43898"/>
                  <a:pt x="21103" y="44224"/>
                  <a:pt x="20370" y="44441"/>
                </a:cubicBezTo>
                <a:cubicBezTo>
                  <a:pt x="20200" y="44478"/>
                  <a:pt x="20028" y="44497"/>
                  <a:pt x="19858" y="44497"/>
                </a:cubicBezTo>
                <a:cubicBezTo>
                  <a:pt x="19296" y="44497"/>
                  <a:pt x="18752" y="44293"/>
                  <a:pt x="18336" y="43898"/>
                </a:cubicBezTo>
                <a:cubicBezTo>
                  <a:pt x="18038" y="43627"/>
                  <a:pt x="17794" y="43301"/>
                  <a:pt x="17658" y="42922"/>
                </a:cubicBezTo>
                <a:cubicBezTo>
                  <a:pt x="17550" y="42732"/>
                  <a:pt x="17495" y="42542"/>
                  <a:pt x="17441" y="42352"/>
                </a:cubicBezTo>
                <a:cubicBezTo>
                  <a:pt x="17387" y="42135"/>
                  <a:pt x="17333" y="41945"/>
                  <a:pt x="17305" y="41728"/>
                </a:cubicBezTo>
                <a:cubicBezTo>
                  <a:pt x="17143" y="40887"/>
                  <a:pt x="17170" y="40046"/>
                  <a:pt x="17305" y="39206"/>
                </a:cubicBezTo>
                <a:cubicBezTo>
                  <a:pt x="17387" y="38772"/>
                  <a:pt x="17495" y="38365"/>
                  <a:pt x="17658" y="37958"/>
                </a:cubicBezTo>
                <a:lnTo>
                  <a:pt x="17875" y="37334"/>
                </a:lnTo>
                <a:lnTo>
                  <a:pt x="17984" y="37009"/>
                </a:lnTo>
                <a:cubicBezTo>
                  <a:pt x="18011" y="36900"/>
                  <a:pt x="18065" y="36792"/>
                  <a:pt x="18119" y="36710"/>
                </a:cubicBezTo>
                <a:cubicBezTo>
                  <a:pt x="18309" y="36303"/>
                  <a:pt x="18445" y="35869"/>
                  <a:pt x="18662" y="35490"/>
                </a:cubicBezTo>
                <a:lnTo>
                  <a:pt x="19313" y="34296"/>
                </a:lnTo>
                <a:cubicBezTo>
                  <a:pt x="19448" y="34052"/>
                  <a:pt x="19638" y="33754"/>
                  <a:pt x="19828" y="33455"/>
                </a:cubicBezTo>
                <a:cubicBezTo>
                  <a:pt x="19936" y="33293"/>
                  <a:pt x="20018" y="33130"/>
                  <a:pt x="20126" y="32994"/>
                </a:cubicBezTo>
                <a:lnTo>
                  <a:pt x="20452" y="32533"/>
                </a:lnTo>
                <a:lnTo>
                  <a:pt x="20994" y="31774"/>
                </a:lnTo>
                <a:lnTo>
                  <a:pt x="21591" y="31068"/>
                </a:lnTo>
                <a:cubicBezTo>
                  <a:pt x="21990" y="30563"/>
                  <a:pt x="22441" y="30084"/>
                  <a:pt x="22893" y="29631"/>
                </a:cubicBezTo>
                <a:lnTo>
                  <a:pt x="22893" y="29631"/>
                </a:lnTo>
                <a:lnTo>
                  <a:pt x="22947" y="29604"/>
                </a:lnTo>
                <a:cubicBezTo>
                  <a:pt x="24168" y="28410"/>
                  <a:pt x="25497" y="27325"/>
                  <a:pt x="26907" y="26349"/>
                </a:cubicBezTo>
                <a:lnTo>
                  <a:pt x="26907" y="26349"/>
                </a:lnTo>
                <a:lnTo>
                  <a:pt x="26880" y="26376"/>
                </a:lnTo>
                <a:lnTo>
                  <a:pt x="27558" y="25915"/>
                </a:lnTo>
                <a:lnTo>
                  <a:pt x="27504" y="25942"/>
                </a:lnTo>
                <a:cubicBezTo>
                  <a:pt x="27721" y="25806"/>
                  <a:pt x="27965" y="25644"/>
                  <a:pt x="28182" y="25508"/>
                </a:cubicBezTo>
                <a:lnTo>
                  <a:pt x="28182" y="25508"/>
                </a:lnTo>
                <a:lnTo>
                  <a:pt x="28128" y="25535"/>
                </a:lnTo>
                <a:lnTo>
                  <a:pt x="28779" y="25128"/>
                </a:lnTo>
                <a:lnTo>
                  <a:pt x="28752" y="25156"/>
                </a:lnTo>
                <a:cubicBezTo>
                  <a:pt x="29131" y="24911"/>
                  <a:pt x="29538" y="24694"/>
                  <a:pt x="29945" y="24450"/>
                </a:cubicBezTo>
                <a:cubicBezTo>
                  <a:pt x="30840" y="23989"/>
                  <a:pt x="32332" y="23284"/>
                  <a:pt x="33444" y="22823"/>
                </a:cubicBezTo>
                <a:lnTo>
                  <a:pt x="33444" y="22823"/>
                </a:lnTo>
                <a:lnTo>
                  <a:pt x="33390" y="22850"/>
                </a:lnTo>
                <a:cubicBezTo>
                  <a:pt x="34041" y="22579"/>
                  <a:pt x="34665" y="22335"/>
                  <a:pt x="35316" y="22118"/>
                </a:cubicBezTo>
                <a:cubicBezTo>
                  <a:pt x="35777" y="21982"/>
                  <a:pt x="36129" y="21874"/>
                  <a:pt x="36753" y="21684"/>
                </a:cubicBezTo>
                <a:cubicBezTo>
                  <a:pt x="38462" y="21087"/>
                  <a:pt x="40225" y="20626"/>
                  <a:pt x="41988" y="20273"/>
                </a:cubicBezTo>
                <a:lnTo>
                  <a:pt x="41961" y="20273"/>
                </a:lnTo>
                <a:cubicBezTo>
                  <a:pt x="43372" y="20002"/>
                  <a:pt x="44673" y="19758"/>
                  <a:pt x="46138" y="19487"/>
                </a:cubicBezTo>
                <a:cubicBezTo>
                  <a:pt x="47304" y="19297"/>
                  <a:pt x="48742" y="19080"/>
                  <a:pt x="50044" y="18890"/>
                </a:cubicBezTo>
                <a:lnTo>
                  <a:pt x="50121" y="18877"/>
                </a:lnTo>
                <a:lnTo>
                  <a:pt x="50121" y="18877"/>
                </a:lnTo>
                <a:lnTo>
                  <a:pt x="51102" y="18781"/>
                </a:lnTo>
                <a:cubicBezTo>
                  <a:pt x="52133" y="18646"/>
                  <a:pt x="53462" y="18456"/>
                  <a:pt x="53814" y="18402"/>
                </a:cubicBezTo>
                <a:cubicBezTo>
                  <a:pt x="55849" y="18185"/>
                  <a:pt x="57774" y="17859"/>
                  <a:pt x="59727" y="17561"/>
                </a:cubicBezTo>
                <a:lnTo>
                  <a:pt x="59998" y="17561"/>
                </a:lnTo>
                <a:cubicBezTo>
                  <a:pt x="60859" y="17434"/>
                  <a:pt x="61720" y="17213"/>
                  <a:pt x="62537" y="16919"/>
                </a:cubicBezTo>
                <a:lnTo>
                  <a:pt x="62537" y="16919"/>
                </a:lnTo>
                <a:lnTo>
                  <a:pt x="62684" y="16883"/>
                </a:lnTo>
                <a:lnTo>
                  <a:pt x="63308" y="16693"/>
                </a:lnTo>
                <a:lnTo>
                  <a:pt x="63714" y="16530"/>
                </a:lnTo>
                <a:cubicBezTo>
                  <a:pt x="63959" y="16449"/>
                  <a:pt x="63742" y="16557"/>
                  <a:pt x="64148" y="16395"/>
                </a:cubicBezTo>
                <a:cubicBezTo>
                  <a:pt x="64664" y="16178"/>
                  <a:pt x="65179" y="15906"/>
                  <a:pt x="65640" y="15635"/>
                </a:cubicBezTo>
                <a:cubicBezTo>
                  <a:pt x="65855" y="15485"/>
                  <a:pt x="65951" y="15436"/>
                  <a:pt x="65995" y="15436"/>
                </a:cubicBezTo>
                <a:cubicBezTo>
                  <a:pt x="66006" y="15436"/>
                  <a:pt x="66014" y="15440"/>
                  <a:pt x="66020" y="15445"/>
                </a:cubicBezTo>
                <a:cubicBezTo>
                  <a:pt x="66590" y="14984"/>
                  <a:pt x="67078" y="14442"/>
                  <a:pt x="67512" y="13845"/>
                </a:cubicBezTo>
                <a:lnTo>
                  <a:pt x="67729" y="13465"/>
                </a:lnTo>
                <a:cubicBezTo>
                  <a:pt x="67810" y="13357"/>
                  <a:pt x="67837" y="13248"/>
                  <a:pt x="67892" y="13140"/>
                </a:cubicBezTo>
                <a:cubicBezTo>
                  <a:pt x="67946" y="13004"/>
                  <a:pt x="68000" y="12868"/>
                  <a:pt x="68027" y="12760"/>
                </a:cubicBezTo>
                <a:lnTo>
                  <a:pt x="68027" y="12706"/>
                </a:lnTo>
                <a:cubicBezTo>
                  <a:pt x="67892" y="13031"/>
                  <a:pt x="67702" y="13357"/>
                  <a:pt x="67512" y="13628"/>
                </a:cubicBezTo>
                <a:lnTo>
                  <a:pt x="67322" y="13899"/>
                </a:lnTo>
                <a:lnTo>
                  <a:pt x="67186" y="14062"/>
                </a:lnTo>
                <a:cubicBezTo>
                  <a:pt x="67129" y="14119"/>
                  <a:pt x="67101" y="14142"/>
                  <a:pt x="67093" y="14142"/>
                </a:cubicBezTo>
                <a:cubicBezTo>
                  <a:pt x="67083" y="14142"/>
                  <a:pt x="67112" y="14098"/>
                  <a:pt x="67159" y="14035"/>
                </a:cubicBezTo>
                <a:cubicBezTo>
                  <a:pt x="67512" y="13574"/>
                  <a:pt x="67783" y="13058"/>
                  <a:pt x="68000" y="12543"/>
                </a:cubicBezTo>
                <a:cubicBezTo>
                  <a:pt x="68163" y="12136"/>
                  <a:pt x="68271" y="11702"/>
                  <a:pt x="68325" y="11268"/>
                </a:cubicBezTo>
                <a:cubicBezTo>
                  <a:pt x="68431" y="10743"/>
                  <a:pt x="68459" y="10192"/>
                  <a:pt x="68461" y="9640"/>
                </a:cubicBezTo>
                <a:lnTo>
                  <a:pt x="68461" y="9640"/>
                </a:lnTo>
                <a:cubicBezTo>
                  <a:pt x="68461" y="9640"/>
                  <a:pt x="68461" y="9640"/>
                  <a:pt x="68461" y="9641"/>
                </a:cubicBezTo>
                <a:lnTo>
                  <a:pt x="68461" y="9586"/>
                </a:lnTo>
                <a:cubicBezTo>
                  <a:pt x="68461" y="9604"/>
                  <a:pt x="68461" y="9622"/>
                  <a:pt x="68461" y="9640"/>
                </a:cubicBezTo>
                <a:lnTo>
                  <a:pt x="68461" y="9640"/>
                </a:lnTo>
                <a:cubicBezTo>
                  <a:pt x="68407" y="9206"/>
                  <a:pt x="68325" y="8800"/>
                  <a:pt x="68190" y="8366"/>
                </a:cubicBezTo>
                <a:cubicBezTo>
                  <a:pt x="67973" y="7525"/>
                  <a:pt x="67647" y="6738"/>
                  <a:pt x="67186" y="6006"/>
                </a:cubicBezTo>
                <a:cubicBezTo>
                  <a:pt x="66698" y="5220"/>
                  <a:pt x="66074" y="4541"/>
                  <a:pt x="65396" y="3918"/>
                </a:cubicBezTo>
                <a:cubicBezTo>
                  <a:pt x="65071" y="3619"/>
                  <a:pt x="64718" y="3294"/>
                  <a:pt x="64365" y="3022"/>
                </a:cubicBezTo>
                <a:cubicBezTo>
                  <a:pt x="63702" y="2606"/>
                  <a:pt x="63499" y="2483"/>
                  <a:pt x="63486" y="2483"/>
                </a:cubicBezTo>
                <a:lnTo>
                  <a:pt x="63486" y="2483"/>
                </a:lnTo>
                <a:cubicBezTo>
                  <a:pt x="63469" y="2483"/>
                  <a:pt x="63835" y="2730"/>
                  <a:pt x="63815" y="2730"/>
                </a:cubicBezTo>
                <a:cubicBezTo>
                  <a:pt x="63809" y="2730"/>
                  <a:pt x="63765" y="2706"/>
                  <a:pt x="63660" y="2643"/>
                </a:cubicBezTo>
                <a:cubicBezTo>
                  <a:pt x="62856" y="2160"/>
                  <a:pt x="62024" y="1757"/>
                  <a:pt x="61140" y="1433"/>
                </a:cubicBezTo>
                <a:lnTo>
                  <a:pt x="61140" y="1433"/>
                </a:lnTo>
                <a:lnTo>
                  <a:pt x="61002" y="1341"/>
                </a:lnTo>
                <a:cubicBezTo>
                  <a:pt x="60487" y="1151"/>
                  <a:pt x="59944" y="1015"/>
                  <a:pt x="59429" y="907"/>
                </a:cubicBezTo>
                <a:cubicBezTo>
                  <a:pt x="59212" y="853"/>
                  <a:pt x="58941" y="771"/>
                  <a:pt x="58534" y="690"/>
                </a:cubicBezTo>
                <a:cubicBezTo>
                  <a:pt x="58154" y="608"/>
                  <a:pt x="57639" y="473"/>
                  <a:pt x="56879" y="364"/>
                </a:cubicBezTo>
                <a:lnTo>
                  <a:pt x="56879" y="364"/>
                </a:lnTo>
                <a:lnTo>
                  <a:pt x="57639" y="473"/>
                </a:lnTo>
                <a:lnTo>
                  <a:pt x="58154" y="581"/>
                </a:lnTo>
                <a:cubicBezTo>
                  <a:pt x="58452" y="636"/>
                  <a:pt x="58642" y="690"/>
                  <a:pt x="58751" y="690"/>
                </a:cubicBezTo>
                <a:cubicBezTo>
                  <a:pt x="58791" y="703"/>
                  <a:pt x="58832" y="710"/>
                  <a:pt x="58873" y="710"/>
                </a:cubicBezTo>
                <a:cubicBezTo>
                  <a:pt x="58914" y="710"/>
                  <a:pt x="58954" y="703"/>
                  <a:pt x="58995" y="690"/>
                </a:cubicBezTo>
                <a:lnTo>
                  <a:pt x="59049" y="690"/>
                </a:lnTo>
                <a:cubicBezTo>
                  <a:pt x="58751" y="608"/>
                  <a:pt x="58344" y="554"/>
                  <a:pt x="58154" y="527"/>
                </a:cubicBezTo>
                <a:cubicBezTo>
                  <a:pt x="57883" y="473"/>
                  <a:pt x="57720" y="446"/>
                  <a:pt x="57503" y="419"/>
                </a:cubicBezTo>
                <a:lnTo>
                  <a:pt x="57557" y="419"/>
                </a:lnTo>
                <a:cubicBezTo>
                  <a:pt x="56933" y="337"/>
                  <a:pt x="56337" y="229"/>
                  <a:pt x="55713" y="174"/>
                </a:cubicBezTo>
                <a:cubicBezTo>
                  <a:pt x="55415" y="147"/>
                  <a:pt x="55116" y="120"/>
                  <a:pt x="54791" y="93"/>
                </a:cubicBezTo>
                <a:lnTo>
                  <a:pt x="53841" y="39"/>
                </a:lnTo>
                <a:cubicBezTo>
                  <a:pt x="53485" y="13"/>
                  <a:pt x="53128" y="1"/>
                  <a:pt x="527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99" name="Google Shape;199;p16"/>
          <p:cNvSpPr txBox="1">
            <a:spLocks noGrp="1"/>
          </p:cNvSpPr>
          <p:nvPr>
            <p:ph type="title"/>
          </p:nvPr>
        </p:nvSpPr>
        <p:spPr>
          <a:xfrm>
            <a:off x="950967" y="1707300"/>
            <a:ext cx="6296400" cy="30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 Medium"/>
              <a:buNone/>
              <a:defRPr b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 Medium"/>
              <a:buNone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0" name="Google Shape;200;p16"/>
          <p:cNvSpPr txBox="1">
            <a:spLocks noGrp="1"/>
          </p:cNvSpPr>
          <p:nvPr>
            <p:ph type="subTitle" idx="1"/>
          </p:nvPr>
        </p:nvSpPr>
        <p:spPr>
          <a:xfrm>
            <a:off x="950967" y="4919000"/>
            <a:ext cx="5414400" cy="6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b="1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-"/>
              <a:defRPr sz="20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616572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Numbers and text 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"/>
          <p:cNvSpPr txBox="1">
            <a:spLocks noGrp="1"/>
          </p:cNvSpPr>
          <p:nvPr>
            <p:ph type="subTitle" idx="1"/>
          </p:nvPr>
        </p:nvSpPr>
        <p:spPr>
          <a:xfrm>
            <a:off x="2594800" y="1580233"/>
            <a:ext cx="7002400" cy="7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3" name="Google Shape;203;p17"/>
          <p:cNvSpPr txBox="1">
            <a:spLocks noGrp="1"/>
          </p:cNvSpPr>
          <p:nvPr>
            <p:ph type="subTitle" idx="2"/>
          </p:nvPr>
        </p:nvSpPr>
        <p:spPr>
          <a:xfrm>
            <a:off x="2594800" y="3378200"/>
            <a:ext cx="7002400" cy="7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subTitle" idx="3"/>
          </p:nvPr>
        </p:nvSpPr>
        <p:spPr>
          <a:xfrm>
            <a:off x="2594800" y="5176167"/>
            <a:ext cx="7002400" cy="7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5" name="Google Shape;205;p17"/>
          <p:cNvSpPr/>
          <p:nvPr/>
        </p:nvSpPr>
        <p:spPr>
          <a:xfrm rot="-5547235">
            <a:off x="-328308" y="-229891"/>
            <a:ext cx="2905147" cy="2819260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6" name="Google Shape;206;p17"/>
          <p:cNvSpPr/>
          <p:nvPr/>
        </p:nvSpPr>
        <p:spPr>
          <a:xfrm rot="-4456950">
            <a:off x="9435203" y="4762074"/>
            <a:ext cx="3686384" cy="1991460"/>
          </a:xfrm>
          <a:custGeom>
            <a:avLst/>
            <a:gdLst/>
            <a:ahLst/>
            <a:cxnLst/>
            <a:rect l="l" t="t" r="r" b="b"/>
            <a:pathLst>
              <a:path w="172176" h="93013" extrusionOk="0">
                <a:moveTo>
                  <a:pt x="13424" y="1"/>
                </a:moveTo>
                <a:cubicBezTo>
                  <a:pt x="6875" y="1"/>
                  <a:pt x="1" y="7379"/>
                  <a:pt x="918" y="15924"/>
                </a:cubicBezTo>
                <a:cubicBezTo>
                  <a:pt x="1532" y="21520"/>
                  <a:pt x="4876" y="27298"/>
                  <a:pt x="9653" y="29891"/>
                </a:cubicBezTo>
                <a:cubicBezTo>
                  <a:pt x="11675" y="30994"/>
                  <a:pt x="14155" y="31195"/>
                  <a:pt x="16658" y="31195"/>
                </a:cubicBezTo>
                <a:cubicBezTo>
                  <a:pt x="18084" y="31195"/>
                  <a:pt x="19518" y="31130"/>
                  <a:pt x="20878" y="31130"/>
                </a:cubicBezTo>
                <a:cubicBezTo>
                  <a:pt x="23334" y="31130"/>
                  <a:pt x="25551" y="31341"/>
                  <a:pt x="27055" y="32530"/>
                </a:cubicBezTo>
                <a:cubicBezTo>
                  <a:pt x="32196" y="36647"/>
                  <a:pt x="21641" y="50637"/>
                  <a:pt x="33174" y="57166"/>
                </a:cubicBezTo>
                <a:cubicBezTo>
                  <a:pt x="34809" y="58091"/>
                  <a:pt x="36338" y="58421"/>
                  <a:pt x="37796" y="58421"/>
                </a:cubicBezTo>
                <a:cubicBezTo>
                  <a:pt x="41411" y="58421"/>
                  <a:pt x="44594" y="56394"/>
                  <a:pt x="47908" y="56394"/>
                </a:cubicBezTo>
                <a:cubicBezTo>
                  <a:pt x="48482" y="56394"/>
                  <a:pt x="49059" y="56455"/>
                  <a:pt x="49643" y="56597"/>
                </a:cubicBezTo>
                <a:cubicBezTo>
                  <a:pt x="61199" y="59418"/>
                  <a:pt x="53942" y="66356"/>
                  <a:pt x="56808" y="74363"/>
                </a:cubicBezTo>
                <a:cubicBezTo>
                  <a:pt x="59096" y="80762"/>
                  <a:pt x="64139" y="83660"/>
                  <a:pt x="69661" y="83660"/>
                </a:cubicBezTo>
                <a:cubicBezTo>
                  <a:pt x="72816" y="83660"/>
                  <a:pt x="76126" y="82715"/>
                  <a:pt x="79169" y="80937"/>
                </a:cubicBezTo>
                <a:cubicBezTo>
                  <a:pt x="85309" y="77360"/>
                  <a:pt x="88766" y="71995"/>
                  <a:pt x="92323" y="71995"/>
                </a:cubicBezTo>
                <a:cubicBezTo>
                  <a:pt x="94353" y="71995"/>
                  <a:pt x="96416" y="73743"/>
                  <a:pt x="99028" y="78571"/>
                </a:cubicBezTo>
                <a:cubicBezTo>
                  <a:pt x="101757" y="83598"/>
                  <a:pt x="104282" y="89194"/>
                  <a:pt x="110856" y="91856"/>
                </a:cubicBezTo>
                <a:cubicBezTo>
                  <a:pt x="112729" y="92609"/>
                  <a:pt x="114750" y="93012"/>
                  <a:pt x="116765" y="93012"/>
                </a:cubicBezTo>
                <a:cubicBezTo>
                  <a:pt x="118520" y="93012"/>
                  <a:pt x="120270" y="92706"/>
                  <a:pt x="121912" y="92060"/>
                </a:cubicBezTo>
                <a:cubicBezTo>
                  <a:pt x="128486" y="89467"/>
                  <a:pt x="128213" y="81733"/>
                  <a:pt x="132876" y="79003"/>
                </a:cubicBezTo>
                <a:cubicBezTo>
                  <a:pt x="134160" y="78244"/>
                  <a:pt x="135425" y="77925"/>
                  <a:pt x="136686" y="77925"/>
                </a:cubicBezTo>
                <a:cubicBezTo>
                  <a:pt x="143268" y="77925"/>
                  <a:pt x="149760" y="86601"/>
                  <a:pt x="158416" y="86601"/>
                </a:cubicBezTo>
                <a:cubicBezTo>
                  <a:pt x="160623" y="86601"/>
                  <a:pt x="162970" y="86037"/>
                  <a:pt x="165496" y="84622"/>
                </a:cubicBezTo>
                <a:cubicBezTo>
                  <a:pt x="172175" y="80875"/>
                  <a:pt x="169959" y="72972"/>
                  <a:pt x="162077" y="72972"/>
                </a:cubicBezTo>
                <a:cubicBezTo>
                  <a:pt x="161155" y="72972"/>
                  <a:pt x="160154" y="73080"/>
                  <a:pt x="159081" y="73316"/>
                </a:cubicBezTo>
                <a:cubicBezTo>
                  <a:pt x="158715" y="73397"/>
                  <a:pt x="158347" y="73435"/>
                  <a:pt x="157976" y="73435"/>
                </a:cubicBezTo>
                <a:cubicBezTo>
                  <a:pt x="150852" y="73435"/>
                  <a:pt x="142851" y="59325"/>
                  <a:pt x="135074" y="59325"/>
                </a:cubicBezTo>
                <a:cubicBezTo>
                  <a:pt x="134675" y="59325"/>
                  <a:pt x="134275" y="59362"/>
                  <a:pt x="133877" y="59440"/>
                </a:cubicBezTo>
                <a:cubicBezTo>
                  <a:pt x="124869" y="61192"/>
                  <a:pt x="125779" y="71906"/>
                  <a:pt x="120251" y="74295"/>
                </a:cubicBezTo>
                <a:cubicBezTo>
                  <a:pt x="119428" y="74650"/>
                  <a:pt x="118631" y="74813"/>
                  <a:pt x="117855" y="74813"/>
                </a:cubicBezTo>
                <a:cubicBezTo>
                  <a:pt x="109695" y="74813"/>
                  <a:pt x="103883" y="56807"/>
                  <a:pt x="94183" y="55664"/>
                </a:cubicBezTo>
                <a:cubicBezTo>
                  <a:pt x="93938" y="55636"/>
                  <a:pt x="93686" y="55623"/>
                  <a:pt x="93430" y="55623"/>
                </a:cubicBezTo>
                <a:cubicBezTo>
                  <a:pt x="86556" y="55623"/>
                  <a:pt x="75789" y="65324"/>
                  <a:pt x="72873" y="65324"/>
                </a:cubicBezTo>
                <a:cubicBezTo>
                  <a:pt x="72806" y="65324"/>
                  <a:pt x="72744" y="65319"/>
                  <a:pt x="72686" y="65309"/>
                </a:cubicBezTo>
                <a:cubicBezTo>
                  <a:pt x="67022" y="64308"/>
                  <a:pt x="73824" y="49522"/>
                  <a:pt x="66294" y="43449"/>
                </a:cubicBezTo>
                <a:cubicBezTo>
                  <a:pt x="63998" y="41595"/>
                  <a:pt x="61334" y="41044"/>
                  <a:pt x="58636" y="41044"/>
                </a:cubicBezTo>
                <a:cubicBezTo>
                  <a:pt x="54692" y="41044"/>
                  <a:pt x="50674" y="42220"/>
                  <a:pt x="47621" y="42220"/>
                </a:cubicBezTo>
                <a:cubicBezTo>
                  <a:pt x="45126" y="42220"/>
                  <a:pt x="43276" y="41435"/>
                  <a:pt x="42637" y="38581"/>
                </a:cubicBezTo>
                <a:cubicBezTo>
                  <a:pt x="41181" y="32007"/>
                  <a:pt x="49643" y="25342"/>
                  <a:pt x="42955" y="18199"/>
                </a:cubicBezTo>
                <a:cubicBezTo>
                  <a:pt x="41467" y="16620"/>
                  <a:pt x="37463" y="14421"/>
                  <a:pt x="32834" y="14421"/>
                </a:cubicBezTo>
                <a:cubicBezTo>
                  <a:pt x="30530" y="14421"/>
                  <a:pt x="28071" y="14966"/>
                  <a:pt x="25690" y="16402"/>
                </a:cubicBezTo>
                <a:cubicBezTo>
                  <a:pt x="23977" y="17225"/>
                  <a:pt x="22634" y="17583"/>
                  <a:pt x="21586" y="17583"/>
                </a:cubicBezTo>
                <a:cubicBezTo>
                  <a:pt x="14867" y="17583"/>
                  <a:pt x="20261" y="2862"/>
                  <a:pt x="17978" y="1366"/>
                </a:cubicBezTo>
                <a:cubicBezTo>
                  <a:pt x="16554" y="427"/>
                  <a:pt x="14999" y="1"/>
                  <a:pt x="1342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7" name="Google Shape;207;p17"/>
          <p:cNvSpPr txBox="1">
            <a:spLocks noGrp="1"/>
          </p:cNvSpPr>
          <p:nvPr>
            <p:ph type="title" hasCustomPrompt="1"/>
          </p:nvPr>
        </p:nvSpPr>
        <p:spPr>
          <a:xfrm>
            <a:off x="2594800" y="955033"/>
            <a:ext cx="7002400" cy="7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2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8" name="Google Shape;208;p17"/>
          <p:cNvSpPr txBox="1">
            <a:spLocks noGrp="1"/>
          </p:cNvSpPr>
          <p:nvPr>
            <p:ph type="title" idx="4" hasCustomPrompt="1"/>
          </p:nvPr>
        </p:nvSpPr>
        <p:spPr>
          <a:xfrm>
            <a:off x="2594800" y="2753000"/>
            <a:ext cx="7002400" cy="7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2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9" name="Google Shape;209;p17"/>
          <p:cNvSpPr txBox="1">
            <a:spLocks noGrp="1"/>
          </p:cNvSpPr>
          <p:nvPr>
            <p:ph type="title" idx="5" hasCustomPrompt="1"/>
          </p:nvPr>
        </p:nvSpPr>
        <p:spPr>
          <a:xfrm>
            <a:off x="2594800" y="4550967"/>
            <a:ext cx="7002400" cy="7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2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10" name="Google Shape;210;p17"/>
          <p:cNvSpPr/>
          <p:nvPr/>
        </p:nvSpPr>
        <p:spPr>
          <a:xfrm rot="-5400000">
            <a:off x="-389425" y="-1046479"/>
            <a:ext cx="3938023" cy="4564881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11" name="Google Shape;211;p17"/>
          <p:cNvSpPr/>
          <p:nvPr/>
        </p:nvSpPr>
        <p:spPr>
          <a:xfrm rot="2539277">
            <a:off x="-956072" y="4723555"/>
            <a:ext cx="3832144" cy="3005264"/>
          </a:xfrm>
          <a:custGeom>
            <a:avLst/>
            <a:gdLst/>
            <a:ahLst/>
            <a:cxnLst/>
            <a:rect l="l" t="t" r="r" b="b"/>
            <a:pathLst>
              <a:path w="116362" h="91254" extrusionOk="0">
                <a:moveTo>
                  <a:pt x="76003" y="1"/>
                </a:moveTo>
                <a:cubicBezTo>
                  <a:pt x="75144" y="1"/>
                  <a:pt x="74284" y="39"/>
                  <a:pt x="73425" y="120"/>
                </a:cubicBezTo>
                <a:cubicBezTo>
                  <a:pt x="66074" y="798"/>
                  <a:pt x="59402" y="4514"/>
                  <a:pt x="52377" y="6874"/>
                </a:cubicBezTo>
                <a:cubicBezTo>
                  <a:pt x="45053" y="9342"/>
                  <a:pt x="37296" y="10346"/>
                  <a:pt x="29647" y="11404"/>
                </a:cubicBezTo>
                <a:cubicBezTo>
                  <a:pt x="26365" y="11865"/>
                  <a:pt x="22757" y="12489"/>
                  <a:pt x="20587" y="15011"/>
                </a:cubicBezTo>
                <a:cubicBezTo>
                  <a:pt x="19746" y="16096"/>
                  <a:pt x="19123" y="17317"/>
                  <a:pt x="18716" y="18619"/>
                </a:cubicBezTo>
                <a:cubicBezTo>
                  <a:pt x="16275" y="25671"/>
                  <a:pt x="543" y="40589"/>
                  <a:pt x="353" y="48048"/>
                </a:cubicBezTo>
                <a:cubicBezTo>
                  <a:pt x="0" y="60959"/>
                  <a:pt x="13155" y="66329"/>
                  <a:pt x="12043" y="79213"/>
                </a:cubicBezTo>
                <a:lnTo>
                  <a:pt x="12043" y="79240"/>
                </a:lnTo>
                <a:cubicBezTo>
                  <a:pt x="11859" y="81578"/>
                  <a:pt x="13710" y="83559"/>
                  <a:pt x="16044" y="83559"/>
                </a:cubicBezTo>
                <a:cubicBezTo>
                  <a:pt x="16121" y="83559"/>
                  <a:pt x="16197" y="83557"/>
                  <a:pt x="16275" y="83553"/>
                </a:cubicBezTo>
                <a:lnTo>
                  <a:pt x="38408" y="89222"/>
                </a:lnTo>
                <a:cubicBezTo>
                  <a:pt x="43731" y="90584"/>
                  <a:pt x="49152" y="91253"/>
                  <a:pt x="54545" y="91253"/>
                </a:cubicBezTo>
                <a:cubicBezTo>
                  <a:pt x="67952" y="91253"/>
                  <a:pt x="81189" y="87116"/>
                  <a:pt x="92330" y="79186"/>
                </a:cubicBezTo>
                <a:lnTo>
                  <a:pt x="92547" y="79023"/>
                </a:lnTo>
                <a:cubicBezTo>
                  <a:pt x="98351" y="73571"/>
                  <a:pt x="103451" y="67414"/>
                  <a:pt x="108523" y="61284"/>
                </a:cubicBezTo>
                <a:lnTo>
                  <a:pt x="108604" y="61176"/>
                </a:lnTo>
                <a:cubicBezTo>
                  <a:pt x="113758" y="54965"/>
                  <a:pt x="116362" y="47017"/>
                  <a:pt x="115928" y="38961"/>
                </a:cubicBezTo>
                <a:lnTo>
                  <a:pt x="115819" y="36981"/>
                </a:lnTo>
                <a:cubicBezTo>
                  <a:pt x="115060" y="22253"/>
                  <a:pt x="105838" y="9261"/>
                  <a:pt x="92194" y="3701"/>
                </a:cubicBezTo>
                <a:lnTo>
                  <a:pt x="91923" y="3592"/>
                </a:lnTo>
                <a:cubicBezTo>
                  <a:pt x="86861" y="1553"/>
                  <a:pt x="81456" y="1"/>
                  <a:pt x="7600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097910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Title and text "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"/>
          <p:cNvSpPr/>
          <p:nvPr/>
        </p:nvSpPr>
        <p:spPr>
          <a:xfrm rot="-5779059" flipH="1">
            <a:off x="10299721" y="-2535487"/>
            <a:ext cx="3469599" cy="4020368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14" name="Google Shape;214;p18"/>
          <p:cNvSpPr txBox="1">
            <a:spLocks noGrp="1"/>
          </p:cNvSpPr>
          <p:nvPr>
            <p:ph type="title"/>
          </p:nvPr>
        </p:nvSpPr>
        <p:spPr>
          <a:xfrm>
            <a:off x="914400" y="2402300"/>
            <a:ext cx="582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5" name="Google Shape;215;p18"/>
          <p:cNvSpPr txBox="1">
            <a:spLocks noGrp="1"/>
          </p:cNvSpPr>
          <p:nvPr>
            <p:ph type="subTitle" idx="1"/>
          </p:nvPr>
        </p:nvSpPr>
        <p:spPr>
          <a:xfrm>
            <a:off x="914400" y="3042500"/>
            <a:ext cx="5181600" cy="1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6" name="Google Shape;216;p18"/>
          <p:cNvSpPr/>
          <p:nvPr/>
        </p:nvSpPr>
        <p:spPr>
          <a:xfrm>
            <a:off x="-712780" y="-599838"/>
            <a:ext cx="2949547" cy="2410155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217" name="Google Shape;217;p18"/>
          <p:cNvGrpSpPr/>
          <p:nvPr/>
        </p:nvGrpSpPr>
        <p:grpSpPr>
          <a:xfrm rot="3863719">
            <a:off x="10550319" y="5503443"/>
            <a:ext cx="1340963" cy="2134296"/>
            <a:chOff x="2665800" y="994925"/>
            <a:chExt cx="2326725" cy="3703250"/>
          </a:xfrm>
        </p:grpSpPr>
        <p:sp>
          <p:nvSpPr>
            <p:cNvPr id="218" name="Google Shape;218;p18"/>
            <p:cNvSpPr/>
            <p:nvPr/>
          </p:nvSpPr>
          <p:spPr>
            <a:xfrm>
              <a:off x="2922825" y="994925"/>
              <a:ext cx="2069700" cy="2082450"/>
            </a:xfrm>
            <a:custGeom>
              <a:avLst/>
              <a:gdLst/>
              <a:ahLst/>
              <a:cxnLst/>
              <a:rect l="l" t="t" r="r" b="b"/>
              <a:pathLst>
                <a:path w="82788" h="83298" extrusionOk="0">
                  <a:moveTo>
                    <a:pt x="31490" y="0"/>
                  </a:moveTo>
                  <a:cubicBezTo>
                    <a:pt x="31252" y="0"/>
                    <a:pt x="31015" y="2"/>
                    <a:pt x="30778" y="5"/>
                  </a:cubicBezTo>
                  <a:cubicBezTo>
                    <a:pt x="22771" y="73"/>
                    <a:pt x="14286" y="1665"/>
                    <a:pt x="8326" y="6988"/>
                  </a:cubicBezTo>
                  <a:cubicBezTo>
                    <a:pt x="2344" y="12334"/>
                    <a:pt x="1" y="22297"/>
                    <a:pt x="5028" y="28553"/>
                  </a:cubicBezTo>
                  <a:cubicBezTo>
                    <a:pt x="6734" y="30669"/>
                    <a:pt x="9077" y="32147"/>
                    <a:pt x="11329" y="33694"/>
                  </a:cubicBezTo>
                  <a:cubicBezTo>
                    <a:pt x="20155" y="39745"/>
                    <a:pt x="28094" y="46979"/>
                    <a:pt x="34918" y="55236"/>
                  </a:cubicBezTo>
                  <a:cubicBezTo>
                    <a:pt x="40901" y="62470"/>
                    <a:pt x="46087" y="70545"/>
                    <a:pt x="53389" y="76459"/>
                  </a:cubicBezTo>
                  <a:cubicBezTo>
                    <a:pt x="59159" y="81130"/>
                    <a:pt x="64764" y="83298"/>
                    <a:pt x="69314" y="83298"/>
                  </a:cubicBezTo>
                  <a:cubicBezTo>
                    <a:pt x="77949" y="83298"/>
                    <a:pt x="82787" y="75492"/>
                    <a:pt x="77752" y="62174"/>
                  </a:cubicBezTo>
                  <a:cubicBezTo>
                    <a:pt x="70859" y="43999"/>
                    <a:pt x="60987" y="26574"/>
                    <a:pt x="49977" y="10583"/>
                  </a:cubicBezTo>
                  <a:cubicBezTo>
                    <a:pt x="47680" y="7239"/>
                    <a:pt x="45177" y="3827"/>
                    <a:pt x="41561" y="1938"/>
                  </a:cubicBezTo>
                  <a:cubicBezTo>
                    <a:pt x="38495" y="342"/>
                    <a:pt x="34952" y="0"/>
                    <a:pt x="314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" name="Google Shape;219;p18"/>
            <p:cNvSpPr/>
            <p:nvPr/>
          </p:nvSpPr>
          <p:spPr>
            <a:xfrm>
              <a:off x="2665800" y="3446975"/>
              <a:ext cx="1078250" cy="1251200"/>
            </a:xfrm>
            <a:custGeom>
              <a:avLst/>
              <a:gdLst/>
              <a:ahLst/>
              <a:cxnLst/>
              <a:rect l="l" t="t" r="r" b="b"/>
              <a:pathLst>
                <a:path w="43130" h="50048" extrusionOk="0">
                  <a:moveTo>
                    <a:pt x="24048" y="0"/>
                  </a:moveTo>
                  <a:cubicBezTo>
                    <a:pt x="16617" y="0"/>
                    <a:pt x="8393" y="4303"/>
                    <a:pt x="5027" y="9837"/>
                  </a:cubicBezTo>
                  <a:cubicBezTo>
                    <a:pt x="3139" y="12953"/>
                    <a:pt x="2161" y="16525"/>
                    <a:pt x="1479" y="20096"/>
                  </a:cubicBezTo>
                  <a:cubicBezTo>
                    <a:pt x="114" y="27307"/>
                    <a:pt x="0" y="35178"/>
                    <a:pt x="3617" y="41570"/>
                  </a:cubicBezTo>
                  <a:cubicBezTo>
                    <a:pt x="6418" y="46489"/>
                    <a:pt x="11980" y="50047"/>
                    <a:pt x="17443" y="50047"/>
                  </a:cubicBezTo>
                  <a:cubicBezTo>
                    <a:pt x="19079" y="50047"/>
                    <a:pt x="20706" y="49728"/>
                    <a:pt x="22247" y="49031"/>
                  </a:cubicBezTo>
                  <a:cubicBezTo>
                    <a:pt x="27593" y="46597"/>
                    <a:pt x="30300" y="40728"/>
                    <a:pt x="32597" y="35337"/>
                  </a:cubicBezTo>
                  <a:cubicBezTo>
                    <a:pt x="36578" y="25897"/>
                    <a:pt x="43129" y="9655"/>
                    <a:pt x="32324" y="2330"/>
                  </a:cubicBezTo>
                  <a:cubicBezTo>
                    <a:pt x="29947" y="709"/>
                    <a:pt x="27063" y="0"/>
                    <a:pt x="24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20" name="Google Shape;220;p18"/>
          <p:cNvSpPr/>
          <p:nvPr/>
        </p:nvSpPr>
        <p:spPr>
          <a:xfrm rot="9599322">
            <a:off x="-531691" y="4791314"/>
            <a:ext cx="3392880" cy="3558519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2069616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/>
          <p:nvPr/>
        </p:nvSpPr>
        <p:spPr>
          <a:xfrm rot="-2980682">
            <a:off x="-1318883" y="5030926"/>
            <a:ext cx="3937840" cy="4564671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23" name="Google Shape;223;p19"/>
          <p:cNvSpPr txBox="1">
            <a:spLocks noGrp="1"/>
          </p:cNvSpPr>
          <p:nvPr>
            <p:ph type="title"/>
          </p:nvPr>
        </p:nvSpPr>
        <p:spPr>
          <a:xfrm>
            <a:off x="5560000" y="2402317"/>
            <a:ext cx="56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4" name="Google Shape;224;p19"/>
          <p:cNvSpPr txBox="1">
            <a:spLocks noGrp="1"/>
          </p:cNvSpPr>
          <p:nvPr>
            <p:ph type="subTitle" idx="1"/>
          </p:nvPr>
        </p:nvSpPr>
        <p:spPr>
          <a:xfrm>
            <a:off x="6096000" y="3042533"/>
            <a:ext cx="5136000" cy="1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5" name="Google Shape;225;p19"/>
          <p:cNvSpPr/>
          <p:nvPr/>
        </p:nvSpPr>
        <p:spPr>
          <a:xfrm rot="-1685962">
            <a:off x="9126545" y="-1440015"/>
            <a:ext cx="3420360" cy="3586157"/>
          </a:xfrm>
          <a:custGeom>
            <a:avLst/>
            <a:gdLst/>
            <a:ahLst/>
            <a:cxnLst/>
            <a:rect l="l" t="t" r="r" b="b"/>
            <a:pathLst>
              <a:path w="118601" h="124350" extrusionOk="0">
                <a:moveTo>
                  <a:pt x="69677" y="1"/>
                </a:moveTo>
                <a:cubicBezTo>
                  <a:pt x="57181" y="1"/>
                  <a:pt x="46020" y="10360"/>
                  <a:pt x="36320" y="17351"/>
                </a:cubicBezTo>
                <a:cubicBezTo>
                  <a:pt x="22532" y="27309"/>
                  <a:pt x="11517" y="40596"/>
                  <a:pt x="4306" y="55995"/>
                </a:cubicBezTo>
                <a:cubicBezTo>
                  <a:pt x="1876" y="61252"/>
                  <a:pt x="1" y="67750"/>
                  <a:pt x="3302" y="72504"/>
                </a:cubicBezTo>
                <a:cubicBezTo>
                  <a:pt x="5955" y="76264"/>
                  <a:pt x="10905" y="77405"/>
                  <a:pt x="15618" y="77405"/>
                </a:cubicBezTo>
                <a:cubicBezTo>
                  <a:pt x="16301" y="77405"/>
                  <a:pt x="16980" y="77381"/>
                  <a:pt x="17645" y="77338"/>
                </a:cubicBezTo>
                <a:cubicBezTo>
                  <a:pt x="20601" y="77161"/>
                  <a:pt x="23615" y="76743"/>
                  <a:pt x="26561" y="76743"/>
                </a:cubicBezTo>
                <a:cubicBezTo>
                  <a:pt x="28881" y="76743"/>
                  <a:pt x="31160" y="77002"/>
                  <a:pt x="33335" y="77840"/>
                </a:cubicBezTo>
                <a:cubicBezTo>
                  <a:pt x="40230" y="80508"/>
                  <a:pt x="43769" y="88141"/>
                  <a:pt x="45644" y="95300"/>
                </a:cubicBezTo>
                <a:cubicBezTo>
                  <a:pt x="47520" y="102458"/>
                  <a:pt x="48550" y="110197"/>
                  <a:pt x="53120" y="116008"/>
                </a:cubicBezTo>
                <a:cubicBezTo>
                  <a:pt x="57684" y="121846"/>
                  <a:pt x="64728" y="124350"/>
                  <a:pt x="72147" y="124350"/>
                </a:cubicBezTo>
                <a:cubicBezTo>
                  <a:pt x="79196" y="124350"/>
                  <a:pt x="86583" y="122089"/>
                  <a:pt x="92503" y="118280"/>
                </a:cubicBezTo>
                <a:cubicBezTo>
                  <a:pt x="108643" y="107899"/>
                  <a:pt x="117967" y="88590"/>
                  <a:pt x="118284" y="69414"/>
                </a:cubicBezTo>
                <a:cubicBezTo>
                  <a:pt x="118601" y="50210"/>
                  <a:pt x="110571" y="31456"/>
                  <a:pt x="98156" y="16823"/>
                </a:cubicBezTo>
                <a:cubicBezTo>
                  <a:pt x="91975" y="9533"/>
                  <a:pt x="84315" y="2955"/>
                  <a:pt x="75044" y="657"/>
                </a:cubicBezTo>
                <a:cubicBezTo>
                  <a:pt x="73229" y="207"/>
                  <a:pt x="71440" y="1"/>
                  <a:pt x="696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26" name="Google Shape;226;p19"/>
          <p:cNvSpPr/>
          <p:nvPr/>
        </p:nvSpPr>
        <p:spPr>
          <a:xfrm rot="-2058141">
            <a:off x="8263759" y="4610622"/>
            <a:ext cx="4948677" cy="4803759"/>
          </a:xfrm>
          <a:custGeom>
            <a:avLst/>
            <a:gdLst/>
            <a:ahLst/>
            <a:cxnLst/>
            <a:rect l="l" t="t" r="r" b="b"/>
            <a:pathLst>
              <a:path w="79667" h="77334" extrusionOk="0">
                <a:moveTo>
                  <a:pt x="33717" y="1"/>
                </a:moveTo>
                <a:cubicBezTo>
                  <a:pt x="32185" y="1"/>
                  <a:pt x="30661" y="202"/>
                  <a:pt x="29162" y="646"/>
                </a:cubicBezTo>
                <a:cubicBezTo>
                  <a:pt x="28792" y="752"/>
                  <a:pt x="28449" y="990"/>
                  <a:pt x="28264" y="1333"/>
                </a:cubicBezTo>
                <a:cubicBezTo>
                  <a:pt x="27912" y="1323"/>
                  <a:pt x="27559" y="1317"/>
                  <a:pt x="27207" y="1317"/>
                </a:cubicBezTo>
                <a:cubicBezTo>
                  <a:pt x="21281" y="1317"/>
                  <a:pt x="15437" y="2796"/>
                  <a:pt x="10276" y="6087"/>
                </a:cubicBezTo>
                <a:cubicBezTo>
                  <a:pt x="4412" y="9812"/>
                  <a:pt x="1" y="17129"/>
                  <a:pt x="3408" y="23970"/>
                </a:cubicBezTo>
                <a:cubicBezTo>
                  <a:pt x="7661" y="32449"/>
                  <a:pt x="18279" y="32819"/>
                  <a:pt x="26309" y="34615"/>
                </a:cubicBezTo>
                <a:cubicBezTo>
                  <a:pt x="36743" y="36966"/>
                  <a:pt x="45592" y="43781"/>
                  <a:pt x="50558" y="53263"/>
                </a:cubicBezTo>
                <a:cubicBezTo>
                  <a:pt x="52882" y="57727"/>
                  <a:pt x="53648" y="62165"/>
                  <a:pt x="54467" y="67025"/>
                </a:cubicBezTo>
                <a:cubicBezTo>
                  <a:pt x="55101" y="70723"/>
                  <a:pt x="56290" y="74527"/>
                  <a:pt x="59908" y="76323"/>
                </a:cubicBezTo>
                <a:cubicBezTo>
                  <a:pt x="61339" y="77021"/>
                  <a:pt x="62787" y="77333"/>
                  <a:pt x="64203" y="77333"/>
                </a:cubicBezTo>
                <a:cubicBezTo>
                  <a:pt x="69272" y="77333"/>
                  <a:pt x="73933" y="73329"/>
                  <a:pt x="75915" y="68663"/>
                </a:cubicBezTo>
                <a:cubicBezTo>
                  <a:pt x="79666" y="59867"/>
                  <a:pt x="77923" y="48245"/>
                  <a:pt x="75229" y="39422"/>
                </a:cubicBezTo>
                <a:cubicBezTo>
                  <a:pt x="71980" y="28724"/>
                  <a:pt x="65799" y="19163"/>
                  <a:pt x="57399" y="11793"/>
                </a:cubicBezTo>
                <a:cubicBezTo>
                  <a:pt x="51315" y="6450"/>
                  <a:pt x="42389" y="1"/>
                  <a:pt x="3371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166623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0"/>
          <p:cNvSpPr/>
          <p:nvPr/>
        </p:nvSpPr>
        <p:spPr>
          <a:xfrm rot="10429041">
            <a:off x="-1481611" y="4938562"/>
            <a:ext cx="3488824" cy="3658793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29" name="Google Shape;229;p20"/>
          <p:cNvSpPr txBox="1">
            <a:spLocks noGrp="1"/>
          </p:cNvSpPr>
          <p:nvPr>
            <p:ph type="title"/>
          </p:nvPr>
        </p:nvSpPr>
        <p:spPr>
          <a:xfrm>
            <a:off x="6705200" y="1450784"/>
            <a:ext cx="4526800" cy="21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0" name="Google Shape;230;p20"/>
          <p:cNvSpPr txBox="1">
            <a:spLocks noGrp="1"/>
          </p:cNvSpPr>
          <p:nvPr>
            <p:ph type="subTitle" idx="1"/>
          </p:nvPr>
        </p:nvSpPr>
        <p:spPr>
          <a:xfrm>
            <a:off x="6583233" y="3764000"/>
            <a:ext cx="4648800" cy="1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31" name="Google Shape;231;p20"/>
          <p:cNvGrpSpPr/>
          <p:nvPr/>
        </p:nvGrpSpPr>
        <p:grpSpPr>
          <a:xfrm rot="3248415">
            <a:off x="10779693" y="5339765"/>
            <a:ext cx="1340899" cy="2134193"/>
            <a:chOff x="2665800" y="994925"/>
            <a:chExt cx="2326725" cy="3703250"/>
          </a:xfrm>
        </p:grpSpPr>
        <p:sp>
          <p:nvSpPr>
            <p:cNvPr id="232" name="Google Shape;232;p20"/>
            <p:cNvSpPr/>
            <p:nvPr/>
          </p:nvSpPr>
          <p:spPr>
            <a:xfrm>
              <a:off x="2922825" y="994925"/>
              <a:ext cx="2069700" cy="2082450"/>
            </a:xfrm>
            <a:custGeom>
              <a:avLst/>
              <a:gdLst/>
              <a:ahLst/>
              <a:cxnLst/>
              <a:rect l="l" t="t" r="r" b="b"/>
              <a:pathLst>
                <a:path w="82788" h="83298" extrusionOk="0">
                  <a:moveTo>
                    <a:pt x="31490" y="0"/>
                  </a:moveTo>
                  <a:cubicBezTo>
                    <a:pt x="31252" y="0"/>
                    <a:pt x="31015" y="2"/>
                    <a:pt x="30778" y="5"/>
                  </a:cubicBezTo>
                  <a:cubicBezTo>
                    <a:pt x="22771" y="73"/>
                    <a:pt x="14286" y="1665"/>
                    <a:pt x="8326" y="6988"/>
                  </a:cubicBezTo>
                  <a:cubicBezTo>
                    <a:pt x="2344" y="12334"/>
                    <a:pt x="1" y="22297"/>
                    <a:pt x="5028" y="28553"/>
                  </a:cubicBezTo>
                  <a:cubicBezTo>
                    <a:pt x="6734" y="30669"/>
                    <a:pt x="9077" y="32147"/>
                    <a:pt x="11329" y="33694"/>
                  </a:cubicBezTo>
                  <a:cubicBezTo>
                    <a:pt x="20155" y="39745"/>
                    <a:pt x="28094" y="46979"/>
                    <a:pt x="34918" y="55236"/>
                  </a:cubicBezTo>
                  <a:cubicBezTo>
                    <a:pt x="40901" y="62470"/>
                    <a:pt x="46087" y="70545"/>
                    <a:pt x="53389" y="76459"/>
                  </a:cubicBezTo>
                  <a:cubicBezTo>
                    <a:pt x="59159" y="81130"/>
                    <a:pt x="64764" y="83298"/>
                    <a:pt x="69314" y="83298"/>
                  </a:cubicBezTo>
                  <a:cubicBezTo>
                    <a:pt x="77949" y="83298"/>
                    <a:pt x="82787" y="75492"/>
                    <a:pt x="77752" y="62174"/>
                  </a:cubicBezTo>
                  <a:cubicBezTo>
                    <a:pt x="70859" y="43999"/>
                    <a:pt x="60987" y="26574"/>
                    <a:pt x="49977" y="10583"/>
                  </a:cubicBezTo>
                  <a:cubicBezTo>
                    <a:pt x="47680" y="7239"/>
                    <a:pt x="45177" y="3827"/>
                    <a:pt x="41561" y="1938"/>
                  </a:cubicBezTo>
                  <a:cubicBezTo>
                    <a:pt x="38495" y="342"/>
                    <a:pt x="34952" y="0"/>
                    <a:pt x="314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" name="Google Shape;233;p20"/>
            <p:cNvSpPr/>
            <p:nvPr/>
          </p:nvSpPr>
          <p:spPr>
            <a:xfrm>
              <a:off x="2665800" y="3446975"/>
              <a:ext cx="1078250" cy="1251200"/>
            </a:xfrm>
            <a:custGeom>
              <a:avLst/>
              <a:gdLst/>
              <a:ahLst/>
              <a:cxnLst/>
              <a:rect l="l" t="t" r="r" b="b"/>
              <a:pathLst>
                <a:path w="43130" h="50048" extrusionOk="0">
                  <a:moveTo>
                    <a:pt x="24048" y="0"/>
                  </a:moveTo>
                  <a:cubicBezTo>
                    <a:pt x="16617" y="0"/>
                    <a:pt x="8393" y="4303"/>
                    <a:pt x="5027" y="9837"/>
                  </a:cubicBezTo>
                  <a:cubicBezTo>
                    <a:pt x="3139" y="12953"/>
                    <a:pt x="2161" y="16525"/>
                    <a:pt x="1479" y="20096"/>
                  </a:cubicBezTo>
                  <a:cubicBezTo>
                    <a:pt x="114" y="27307"/>
                    <a:pt x="0" y="35178"/>
                    <a:pt x="3617" y="41570"/>
                  </a:cubicBezTo>
                  <a:cubicBezTo>
                    <a:pt x="6418" y="46489"/>
                    <a:pt x="11980" y="50047"/>
                    <a:pt x="17443" y="50047"/>
                  </a:cubicBezTo>
                  <a:cubicBezTo>
                    <a:pt x="19079" y="50047"/>
                    <a:pt x="20706" y="49728"/>
                    <a:pt x="22247" y="49031"/>
                  </a:cubicBezTo>
                  <a:cubicBezTo>
                    <a:pt x="27593" y="46597"/>
                    <a:pt x="30300" y="40728"/>
                    <a:pt x="32597" y="35337"/>
                  </a:cubicBezTo>
                  <a:cubicBezTo>
                    <a:pt x="36578" y="25897"/>
                    <a:pt x="43129" y="9655"/>
                    <a:pt x="32324" y="2330"/>
                  </a:cubicBezTo>
                  <a:cubicBezTo>
                    <a:pt x="29947" y="709"/>
                    <a:pt x="27063" y="0"/>
                    <a:pt x="24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34" name="Google Shape;234;p20"/>
          <p:cNvSpPr/>
          <p:nvPr/>
        </p:nvSpPr>
        <p:spPr>
          <a:xfrm rot="10227431">
            <a:off x="8582356" y="-3849838"/>
            <a:ext cx="4390281" cy="5087619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4612232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 txBox="1">
            <a:spLocks noGrp="1"/>
          </p:cNvSpPr>
          <p:nvPr>
            <p:ph type="title"/>
          </p:nvPr>
        </p:nvSpPr>
        <p:spPr>
          <a:xfrm>
            <a:off x="950967" y="1450784"/>
            <a:ext cx="4526800" cy="21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7" name="Google Shape;237;p21"/>
          <p:cNvSpPr txBox="1">
            <a:spLocks noGrp="1"/>
          </p:cNvSpPr>
          <p:nvPr>
            <p:ph type="subTitle" idx="1"/>
          </p:nvPr>
        </p:nvSpPr>
        <p:spPr>
          <a:xfrm>
            <a:off x="950967" y="3764000"/>
            <a:ext cx="4648800" cy="15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849095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1_Title and text 4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2"/>
          <p:cNvSpPr/>
          <p:nvPr/>
        </p:nvSpPr>
        <p:spPr>
          <a:xfrm rot="1561423">
            <a:off x="-383909" y="5002247"/>
            <a:ext cx="3405260" cy="2782531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0" name="Google Shape;240;p22"/>
          <p:cNvSpPr/>
          <p:nvPr/>
        </p:nvSpPr>
        <p:spPr>
          <a:xfrm rot="-9462475" flipH="1">
            <a:off x="9229861" y="5081954"/>
            <a:ext cx="4183400" cy="4386183"/>
          </a:xfrm>
          <a:custGeom>
            <a:avLst/>
            <a:gdLst/>
            <a:ahLst/>
            <a:cxnLst/>
            <a:rect l="l" t="t" r="r" b="b"/>
            <a:pathLst>
              <a:path w="118601" h="124350" extrusionOk="0">
                <a:moveTo>
                  <a:pt x="69677" y="1"/>
                </a:moveTo>
                <a:cubicBezTo>
                  <a:pt x="57181" y="1"/>
                  <a:pt x="46020" y="10360"/>
                  <a:pt x="36320" y="17351"/>
                </a:cubicBezTo>
                <a:cubicBezTo>
                  <a:pt x="22532" y="27309"/>
                  <a:pt x="11517" y="40596"/>
                  <a:pt x="4306" y="55995"/>
                </a:cubicBezTo>
                <a:cubicBezTo>
                  <a:pt x="1876" y="61252"/>
                  <a:pt x="1" y="67750"/>
                  <a:pt x="3302" y="72504"/>
                </a:cubicBezTo>
                <a:cubicBezTo>
                  <a:pt x="5955" y="76264"/>
                  <a:pt x="10905" y="77405"/>
                  <a:pt x="15618" y="77405"/>
                </a:cubicBezTo>
                <a:cubicBezTo>
                  <a:pt x="16301" y="77405"/>
                  <a:pt x="16980" y="77381"/>
                  <a:pt x="17645" y="77338"/>
                </a:cubicBezTo>
                <a:cubicBezTo>
                  <a:pt x="20601" y="77161"/>
                  <a:pt x="23615" y="76743"/>
                  <a:pt x="26561" y="76743"/>
                </a:cubicBezTo>
                <a:cubicBezTo>
                  <a:pt x="28881" y="76743"/>
                  <a:pt x="31160" y="77002"/>
                  <a:pt x="33335" y="77840"/>
                </a:cubicBezTo>
                <a:cubicBezTo>
                  <a:pt x="40230" y="80508"/>
                  <a:pt x="43769" y="88141"/>
                  <a:pt x="45644" y="95300"/>
                </a:cubicBezTo>
                <a:cubicBezTo>
                  <a:pt x="47520" y="102458"/>
                  <a:pt x="48550" y="110197"/>
                  <a:pt x="53120" y="116008"/>
                </a:cubicBezTo>
                <a:cubicBezTo>
                  <a:pt x="57684" y="121846"/>
                  <a:pt x="64728" y="124350"/>
                  <a:pt x="72147" y="124350"/>
                </a:cubicBezTo>
                <a:cubicBezTo>
                  <a:pt x="79196" y="124350"/>
                  <a:pt x="86583" y="122089"/>
                  <a:pt x="92503" y="118280"/>
                </a:cubicBezTo>
                <a:cubicBezTo>
                  <a:pt x="108643" y="107899"/>
                  <a:pt x="117967" y="88590"/>
                  <a:pt x="118284" y="69414"/>
                </a:cubicBezTo>
                <a:cubicBezTo>
                  <a:pt x="118601" y="50210"/>
                  <a:pt x="110571" y="31456"/>
                  <a:pt x="98156" y="16823"/>
                </a:cubicBezTo>
                <a:cubicBezTo>
                  <a:pt x="91975" y="9533"/>
                  <a:pt x="84315" y="2955"/>
                  <a:pt x="75044" y="657"/>
                </a:cubicBezTo>
                <a:cubicBezTo>
                  <a:pt x="73229" y="207"/>
                  <a:pt x="71440" y="1"/>
                  <a:pt x="696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241" name="Google Shape;241;p22"/>
          <p:cNvGrpSpPr/>
          <p:nvPr/>
        </p:nvGrpSpPr>
        <p:grpSpPr>
          <a:xfrm rot="534122" flipH="1">
            <a:off x="-1631961" y="-1412412"/>
            <a:ext cx="5637344" cy="5461565"/>
            <a:chOff x="1758320" y="288537"/>
            <a:chExt cx="4960312" cy="4805644"/>
          </a:xfrm>
        </p:grpSpPr>
        <p:sp>
          <p:nvSpPr>
            <p:cNvPr id="242" name="Google Shape;242;p22"/>
            <p:cNvSpPr/>
            <p:nvPr/>
          </p:nvSpPr>
          <p:spPr>
            <a:xfrm rot="1118040">
              <a:off x="2744990" y="982853"/>
              <a:ext cx="3481697" cy="3650762"/>
            </a:xfrm>
            <a:custGeom>
              <a:avLst/>
              <a:gdLst/>
              <a:ahLst/>
              <a:cxnLst/>
              <a:rect l="l" t="t" r="r" b="b"/>
              <a:pathLst>
                <a:path w="118601" h="124350" extrusionOk="0">
                  <a:moveTo>
                    <a:pt x="69677" y="1"/>
                  </a:moveTo>
                  <a:cubicBezTo>
                    <a:pt x="57181" y="1"/>
                    <a:pt x="46020" y="10360"/>
                    <a:pt x="36320" y="17351"/>
                  </a:cubicBezTo>
                  <a:cubicBezTo>
                    <a:pt x="22532" y="27309"/>
                    <a:pt x="11517" y="40596"/>
                    <a:pt x="4306" y="55995"/>
                  </a:cubicBezTo>
                  <a:cubicBezTo>
                    <a:pt x="1876" y="61252"/>
                    <a:pt x="1" y="67750"/>
                    <a:pt x="3302" y="72504"/>
                  </a:cubicBezTo>
                  <a:cubicBezTo>
                    <a:pt x="5955" y="76264"/>
                    <a:pt x="10905" y="77405"/>
                    <a:pt x="15618" y="77405"/>
                  </a:cubicBezTo>
                  <a:cubicBezTo>
                    <a:pt x="16301" y="77405"/>
                    <a:pt x="16980" y="77381"/>
                    <a:pt x="17645" y="77338"/>
                  </a:cubicBezTo>
                  <a:cubicBezTo>
                    <a:pt x="20601" y="77161"/>
                    <a:pt x="23615" y="76743"/>
                    <a:pt x="26561" y="76743"/>
                  </a:cubicBezTo>
                  <a:cubicBezTo>
                    <a:pt x="28881" y="76743"/>
                    <a:pt x="31160" y="77002"/>
                    <a:pt x="33335" y="77840"/>
                  </a:cubicBezTo>
                  <a:cubicBezTo>
                    <a:pt x="40230" y="80508"/>
                    <a:pt x="43769" y="88141"/>
                    <a:pt x="45644" y="95300"/>
                  </a:cubicBezTo>
                  <a:cubicBezTo>
                    <a:pt x="47520" y="102458"/>
                    <a:pt x="48550" y="110197"/>
                    <a:pt x="53120" y="116008"/>
                  </a:cubicBezTo>
                  <a:cubicBezTo>
                    <a:pt x="57684" y="121846"/>
                    <a:pt x="64728" y="124350"/>
                    <a:pt x="72147" y="124350"/>
                  </a:cubicBezTo>
                  <a:cubicBezTo>
                    <a:pt x="79196" y="124350"/>
                    <a:pt x="86583" y="122089"/>
                    <a:pt x="92503" y="118280"/>
                  </a:cubicBezTo>
                  <a:cubicBezTo>
                    <a:pt x="108643" y="107899"/>
                    <a:pt x="117967" y="88590"/>
                    <a:pt x="118284" y="69414"/>
                  </a:cubicBezTo>
                  <a:cubicBezTo>
                    <a:pt x="118601" y="50210"/>
                    <a:pt x="110571" y="31456"/>
                    <a:pt x="98156" y="16823"/>
                  </a:cubicBezTo>
                  <a:cubicBezTo>
                    <a:pt x="91975" y="9533"/>
                    <a:pt x="84315" y="2955"/>
                    <a:pt x="75044" y="657"/>
                  </a:cubicBezTo>
                  <a:cubicBezTo>
                    <a:pt x="73229" y="207"/>
                    <a:pt x="71440" y="1"/>
                    <a:pt x="69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" name="Google Shape;243;p22"/>
            <p:cNvSpPr/>
            <p:nvPr/>
          </p:nvSpPr>
          <p:spPr>
            <a:xfrm rot="-1659589">
              <a:off x="2238132" y="792517"/>
              <a:ext cx="2853090" cy="2769539"/>
            </a:xfrm>
            <a:custGeom>
              <a:avLst/>
              <a:gdLst/>
              <a:ahLst/>
              <a:cxnLst/>
              <a:rect l="l" t="t" r="r" b="b"/>
              <a:pathLst>
                <a:path w="79667" h="77334" extrusionOk="0">
                  <a:moveTo>
                    <a:pt x="33717" y="1"/>
                  </a:moveTo>
                  <a:cubicBezTo>
                    <a:pt x="32185" y="1"/>
                    <a:pt x="30661" y="202"/>
                    <a:pt x="29162" y="646"/>
                  </a:cubicBezTo>
                  <a:cubicBezTo>
                    <a:pt x="28792" y="752"/>
                    <a:pt x="28449" y="990"/>
                    <a:pt x="28264" y="1333"/>
                  </a:cubicBezTo>
                  <a:cubicBezTo>
                    <a:pt x="27912" y="1323"/>
                    <a:pt x="27559" y="1317"/>
                    <a:pt x="27207" y="1317"/>
                  </a:cubicBezTo>
                  <a:cubicBezTo>
                    <a:pt x="21281" y="1317"/>
                    <a:pt x="15437" y="2796"/>
                    <a:pt x="10276" y="6087"/>
                  </a:cubicBezTo>
                  <a:cubicBezTo>
                    <a:pt x="4412" y="9812"/>
                    <a:pt x="1" y="17129"/>
                    <a:pt x="3408" y="23970"/>
                  </a:cubicBezTo>
                  <a:cubicBezTo>
                    <a:pt x="7661" y="32449"/>
                    <a:pt x="18279" y="32819"/>
                    <a:pt x="26309" y="34615"/>
                  </a:cubicBezTo>
                  <a:cubicBezTo>
                    <a:pt x="36743" y="36966"/>
                    <a:pt x="45592" y="43781"/>
                    <a:pt x="50558" y="53263"/>
                  </a:cubicBezTo>
                  <a:cubicBezTo>
                    <a:pt x="52882" y="57727"/>
                    <a:pt x="53648" y="62165"/>
                    <a:pt x="54467" y="67025"/>
                  </a:cubicBezTo>
                  <a:cubicBezTo>
                    <a:pt x="55101" y="70723"/>
                    <a:pt x="56290" y="74527"/>
                    <a:pt x="59908" y="76323"/>
                  </a:cubicBezTo>
                  <a:cubicBezTo>
                    <a:pt x="61339" y="77021"/>
                    <a:pt x="62787" y="77333"/>
                    <a:pt x="64203" y="77333"/>
                  </a:cubicBezTo>
                  <a:cubicBezTo>
                    <a:pt x="69272" y="77333"/>
                    <a:pt x="73933" y="73329"/>
                    <a:pt x="75915" y="68663"/>
                  </a:cubicBezTo>
                  <a:cubicBezTo>
                    <a:pt x="79666" y="59867"/>
                    <a:pt x="77923" y="48245"/>
                    <a:pt x="75229" y="39422"/>
                  </a:cubicBezTo>
                  <a:cubicBezTo>
                    <a:pt x="71980" y="28724"/>
                    <a:pt x="65799" y="19163"/>
                    <a:pt x="57399" y="11793"/>
                  </a:cubicBezTo>
                  <a:cubicBezTo>
                    <a:pt x="51315" y="6450"/>
                    <a:pt x="42389" y="1"/>
                    <a:pt x="337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" name="Google Shape;244;p22"/>
            <p:cNvSpPr/>
            <p:nvPr/>
          </p:nvSpPr>
          <p:spPr>
            <a:xfrm>
              <a:off x="2782628" y="1180462"/>
              <a:ext cx="2977327" cy="1608443"/>
            </a:xfrm>
            <a:custGeom>
              <a:avLst/>
              <a:gdLst/>
              <a:ahLst/>
              <a:cxnLst/>
              <a:rect l="l" t="t" r="r" b="b"/>
              <a:pathLst>
                <a:path w="111793" h="60394" extrusionOk="0">
                  <a:moveTo>
                    <a:pt x="8698" y="0"/>
                  </a:moveTo>
                  <a:cubicBezTo>
                    <a:pt x="4448" y="0"/>
                    <a:pt x="1" y="4800"/>
                    <a:pt x="575" y="10353"/>
                  </a:cubicBezTo>
                  <a:cubicBezTo>
                    <a:pt x="971" y="13972"/>
                    <a:pt x="3137" y="17722"/>
                    <a:pt x="6254" y="19413"/>
                  </a:cubicBezTo>
                  <a:cubicBezTo>
                    <a:pt x="7568" y="20126"/>
                    <a:pt x="9180" y="20254"/>
                    <a:pt x="10807" y="20254"/>
                  </a:cubicBezTo>
                  <a:cubicBezTo>
                    <a:pt x="11718" y="20254"/>
                    <a:pt x="12633" y="20214"/>
                    <a:pt x="13504" y="20214"/>
                  </a:cubicBezTo>
                  <a:cubicBezTo>
                    <a:pt x="15113" y="20214"/>
                    <a:pt x="16569" y="20350"/>
                    <a:pt x="17560" y="21130"/>
                  </a:cubicBezTo>
                  <a:cubicBezTo>
                    <a:pt x="20888" y="23798"/>
                    <a:pt x="14020" y="32884"/>
                    <a:pt x="21522" y="37137"/>
                  </a:cubicBezTo>
                  <a:cubicBezTo>
                    <a:pt x="22579" y="37730"/>
                    <a:pt x="23568" y="37941"/>
                    <a:pt x="24512" y="37941"/>
                  </a:cubicBezTo>
                  <a:cubicBezTo>
                    <a:pt x="26858" y="37941"/>
                    <a:pt x="28923" y="36634"/>
                    <a:pt x="31063" y="36634"/>
                  </a:cubicBezTo>
                  <a:cubicBezTo>
                    <a:pt x="31437" y="36634"/>
                    <a:pt x="31813" y="36673"/>
                    <a:pt x="32193" y="36767"/>
                  </a:cubicBezTo>
                  <a:cubicBezTo>
                    <a:pt x="39695" y="38590"/>
                    <a:pt x="34993" y="43106"/>
                    <a:pt x="36868" y="48284"/>
                  </a:cubicBezTo>
                  <a:cubicBezTo>
                    <a:pt x="38347" y="52451"/>
                    <a:pt x="41622" y="54331"/>
                    <a:pt x="45210" y="54331"/>
                  </a:cubicBezTo>
                  <a:cubicBezTo>
                    <a:pt x="47262" y="54331"/>
                    <a:pt x="49417" y="53716"/>
                    <a:pt x="51396" y="52563"/>
                  </a:cubicBezTo>
                  <a:cubicBezTo>
                    <a:pt x="55381" y="50242"/>
                    <a:pt x="57622" y="46755"/>
                    <a:pt x="59930" y="46755"/>
                  </a:cubicBezTo>
                  <a:cubicBezTo>
                    <a:pt x="61248" y="46755"/>
                    <a:pt x="62587" y="47892"/>
                    <a:pt x="64286" y="51031"/>
                  </a:cubicBezTo>
                  <a:cubicBezTo>
                    <a:pt x="66056" y="54280"/>
                    <a:pt x="67694" y="57925"/>
                    <a:pt x="71947" y="59642"/>
                  </a:cubicBezTo>
                  <a:cubicBezTo>
                    <a:pt x="73154" y="60141"/>
                    <a:pt x="74434" y="60393"/>
                    <a:pt x="75714" y="60393"/>
                  </a:cubicBezTo>
                  <a:cubicBezTo>
                    <a:pt x="76871" y="60393"/>
                    <a:pt x="78028" y="60188"/>
                    <a:pt x="79131" y="59774"/>
                  </a:cubicBezTo>
                  <a:cubicBezTo>
                    <a:pt x="83410" y="58110"/>
                    <a:pt x="83226" y="53091"/>
                    <a:pt x="86263" y="51295"/>
                  </a:cubicBezTo>
                  <a:cubicBezTo>
                    <a:pt x="87089" y="50807"/>
                    <a:pt x="87903" y="50603"/>
                    <a:pt x="88716" y="50603"/>
                  </a:cubicBezTo>
                  <a:cubicBezTo>
                    <a:pt x="92980" y="50603"/>
                    <a:pt x="97213" y="56233"/>
                    <a:pt x="102836" y="56233"/>
                  </a:cubicBezTo>
                  <a:cubicBezTo>
                    <a:pt x="104275" y="56233"/>
                    <a:pt x="105804" y="55865"/>
                    <a:pt x="107447" y="54940"/>
                  </a:cubicBezTo>
                  <a:cubicBezTo>
                    <a:pt x="111792" y="52508"/>
                    <a:pt x="110353" y="47395"/>
                    <a:pt x="105262" y="47395"/>
                  </a:cubicBezTo>
                  <a:cubicBezTo>
                    <a:pt x="104658" y="47395"/>
                    <a:pt x="104003" y="47466"/>
                    <a:pt x="103300" y="47623"/>
                  </a:cubicBezTo>
                  <a:cubicBezTo>
                    <a:pt x="103062" y="47676"/>
                    <a:pt x="102823" y="47701"/>
                    <a:pt x="102581" y="47701"/>
                  </a:cubicBezTo>
                  <a:cubicBezTo>
                    <a:pt x="97946" y="47701"/>
                    <a:pt x="92740" y="38516"/>
                    <a:pt x="87692" y="38516"/>
                  </a:cubicBezTo>
                  <a:cubicBezTo>
                    <a:pt x="87436" y="38516"/>
                    <a:pt x="87179" y="38540"/>
                    <a:pt x="86924" y="38590"/>
                  </a:cubicBezTo>
                  <a:cubicBezTo>
                    <a:pt x="81086" y="39752"/>
                    <a:pt x="81667" y="46699"/>
                    <a:pt x="78075" y="48231"/>
                  </a:cubicBezTo>
                  <a:cubicBezTo>
                    <a:pt x="77543" y="48459"/>
                    <a:pt x="77028" y="48564"/>
                    <a:pt x="76527" y="48564"/>
                  </a:cubicBezTo>
                  <a:cubicBezTo>
                    <a:pt x="71231" y="48564"/>
                    <a:pt x="67466" y="36883"/>
                    <a:pt x="61143" y="36160"/>
                  </a:cubicBezTo>
                  <a:cubicBezTo>
                    <a:pt x="60981" y="36141"/>
                    <a:pt x="60814" y="36131"/>
                    <a:pt x="60644" y="36131"/>
                  </a:cubicBezTo>
                  <a:cubicBezTo>
                    <a:pt x="56178" y="36131"/>
                    <a:pt x="49201" y="42428"/>
                    <a:pt x="47310" y="42428"/>
                  </a:cubicBezTo>
                  <a:cubicBezTo>
                    <a:pt x="47270" y="42428"/>
                    <a:pt x="47232" y="42426"/>
                    <a:pt x="47196" y="42420"/>
                  </a:cubicBezTo>
                  <a:cubicBezTo>
                    <a:pt x="43525" y="41759"/>
                    <a:pt x="47910" y="32145"/>
                    <a:pt x="43049" y="28209"/>
                  </a:cubicBezTo>
                  <a:cubicBezTo>
                    <a:pt x="41560" y="27001"/>
                    <a:pt x="39828" y="26643"/>
                    <a:pt x="38073" y="26643"/>
                  </a:cubicBezTo>
                  <a:cubicBezTo>
                    <a:pt x="35513" y="26643"/>
                    <a:pt x="32902" y="27405"/>
                    <a:pt x="30918" y="27405"/>
                  </a:cubicBezTo>
                  <a:cubicBezTo>
                    <a:pt x="29295" y="27405"/>
                    <a:pt x="28091" y="26895"/>
                    <a:pt x="27676" y="25039"/>
                  </a:cubicBezTo>
                  <a:cubicBezTo>
                    <a:pt x="26725" y="20786"/>
                    <a:pt x="32246" y="16455"/>
                    <a:pt x="27888" y="11806"/>
                  </a:cubicBezTo>
                  <a:cubicBezTo>
                    <a:pt x="26918" y="10783"/>
                    <a:pt x="24323" y="9360"/>
                    <a:pt x="21315" y="9360"/>
                  </a:cubicBezTo>
                  <a:cubicBezTo>
                    <a:pt x="19816" y="9360"/>
                    <a:pt x="18216" y="9713"/>
                    <a:pt x="16661" y="10643"/>
                  </a:cubicBezTo>
                  <a:cubicBezTo>
                    <a:pt x="15545" y="11179"/>
                    <a:pt x="14670" y="11412"/>
                    <a:pt x="13987" y="11412"/>
                  </a:cubicBezTo>
                  <a:cubicBezTo>
                    <a:pt x="9614" y="11412"/>
                    <a:pt x="13131" y="1856"/>
                    <a:pt x="11669" y="897"/>
                  </a:cubicBezTo>
                  <a:cubicBezTo>
                    <a:pt x="10739" y="280"/>
                    <a:pt x="9725" y="0"/>
                    <a:pt x="8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45" name="Google Shape;245;p22"/>
          <p:cNvSpPr txBox="1">
            <a:spLocks noGrp="1"/>
          </p:cNvSpPr>
          <p:nvPr>
            <p:ph type="title"/>
          </p:nvPr>
        </p:nvSpPr>
        <p:spPr>
          <a:xfrm>
            <a:off x="6025467" y="2040000"/>
            <a:ext cx="5206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5333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6" name="Google Shape;246;p22"/>
          <p:cNvSpPr txBox="1">
            <a:spLocks noGrp="1"/>
          </p:cNvSpPr>
          <p:nvPr>
            <p:ph type="subTitle" idx="1"/>
          </p:nvPr>
        </p:nvSpPr>
        <p:spPr>
          <a:xfrm>
            <a:off x="6025467" y="2883600"/>
            <a:ext cx="5206400" cy="19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858876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"/>
          <p:cNvSpPr/>
          <p:nvPr/>
        </p:nvSpPr>
        <p:spPr>
          <a:xfrm rot="-5400000">
            <a:off x="-1525856" y="4645471"/>
            <a:ext cx="3252159" cy="2657428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49" name="Google Shape;249;p23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5136000" cy="8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Merriweather"/>
              <a:buNone/>
              <a:defRPr sz="4000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0" name="Google Shape;250;p23"/>
          <p:cNvSpPr/>
          <p:nvPr/>
        </p:nvSpPr>
        <p:spPr>
          <a:xfrm rot="274615">
            <a:off x="9418712" y="-667137"/>
            <a:ext cx="3200333" cy="3356248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251" name="Google Shape;251;p23"/>
          <p:cNvGrpSpPr/>
          <p:nvPr/>
        </p:nvGrpSpPr>
        <p:grpSpPr>
          <a:xfrm rot="-5549566">
            <a:off x="162736" y="5347156"/>
            <a:ext cx="1198312" cy="1907251"/>
            <a:chOff x="2665800" y="994925"/>
            <a:chExt cx="2326725" cy="3703250"/>
          </a:xfrm>
        </p:grpSpPr>
        <p:sp>
          <p:nvSpPr>
            <p:cNvPr id="252" name="Google Shape;252;p23"/>
            <p:cNvSpPr/>
            <p:nvPr/>
          </p:nvSpPr>
          <p:spPr>
            <a:xfrm>
              <a:off x="2922825" y="994925"/>
              <a:ext cx="2069700" cy="2082450"/>
            </a:xfrm>
            <a:custGeom>
              <a:avLst/>
              <a:gdLst/>
              <a:ahLst/>
              <a:cxnLst/>
              <a:rect l="l" t="t" r="r" b="b"/>
              <a:pathLst>
                <a:path w="82788" h="83298" extrusionOk="0">
                  <a:moveTo>
                    <a:pt x="31490" y="0"/>
                  </a:moveTo>
                  <a:cubicBezTo>
                    <a:pt x="31252" y="0"/>
                    <a:pt x="31015" y="2"/>
                    <a:pt x="30778" y="5"/>
                  </a:cubicBezTo>
                  <a:cubicBezTo>
                    <a:pt x="22771" y="73"/>
                    <a:pt x="14286" y="1665"/>
                    <a:pt x="8326" y="6988"/>
                  </a:cubicBezTo>
                  <a:cubicBezTo>
                    <a:pt x="2344" y="12334"/>
                    <a:pt x="1" y="22297"/>
                    <a:pt x="5028" y="28553"/>
                  </a:cubicBezTo>
                  <a:cubicBezTo>
                    <a:pt x="6734" y="30669"/>
                    <a:pt x="9077" y="32147"/>
                    <a:pt x="11329" y="33694"/>
                  </a:cubicBezTo>
                  <a:cubicBezTo>
                    <a:pt x="20155" y="39745"/>
                    <a:pt x="28094" y="46979"/>
                    <a:pt x="34918" y="55236"/>
                  </a:cubicBezTo>
                  <a:cubicBezTo>
                    <a:pt x="40901" y="62470"/>
                    <a:pt x="46087" y="70545"/>
                    <a:pt x="53389" y="76459"/>
                  </a:cubicBezTo>
                  <a:cubicBezTo>
                    <a:pt x="59159" y="81130"/>
                    <a:pt x="64764" y="83298"/>
                    <a:pt x="69314" y="83298"/>
                  </a:cubicBezTo>
                  <a:cubicBezTo>
                    <a:pt x="77949" y="83298"/>
                    <a:pt x="82787" y="75492"/>
                    <a:pt x="77752" y="62174"/>
                  </a:cubicBezTo>
                  <a:cubicBezTo>
                    <a:pt x="70859" y="43999"/>
                    <a:pt x="60987" y="26574"/>
                    <a:pt x="49977" y="10583"/>
                  </a:cubicBezTo>
                  <a:cubicBezTo>
                    <a:pt x="47680" y="7239"/>
                    <a:pt x="45177" y="3827"/>
                    <a:pt x="41561" y="1938"/>
                  </a:cubicBezTo>
                  <a:cubicBezTo>
                    <a:pt x="38495" y="342"/>
                    <a:pt x="34952" y="0"/>
                    <a:pt x="314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" name="Google Shape;253;p23"/>
            <p:cNvSpPr/>
            <p:nvPr/>
          </p:nvSpPr>
          <p:spPr>
            <a:xfrm>
              <a:off x="2665800" y="3446975"/>
              <a:ext cx="1078250" cy="1251200"/>
            </a:xfrm>
            <a:custGeom>
              <a:avLst/>
              <a:gdLst/>
              <a:ahLst/>
              <a:cxnLst/>
              <a:rect l="l" t="t" r="r" b="b"/>
              <a:pathLst>
                <a:path w="43130" h="50048" extrusionOk="0">
                  <a:moveTo>
                    <a:pt x="24048" y="0"/>
                  </a:moveTo>
                  <a:cubicBezTo>
                    <a:pt x="16617" y="0"/>
                    <a:pt x="8393" y="4303"/>
                    <a:pt x="5027" y="9837"/>
                  </a:cubicBezTo>
                  <a:cubicBezTo>
                    <a:pt x="3139" y="12953"/>
                    <a:pt x="2161" y="16525"/>
                    <a:pt x="1479" y="20096"/>
                  </a:cubicBezTo>
                  <a:cubicBezTo>
                    <a:pt x="114" y="27307"/>
                    <a:pt x="0" y="35178"/>
                    <a:pt x="3617" y="41570"/>
                  </a:cubicBezTo>
                  <a:cubicBezTo>
                    <a:pt x="6418" y="46489"/>
                    <a:pt x="11980" y="50047"/>
                    <a:pt x="17443" y="50047"/>
                  </a:cubicBezTo>
                  <a:cubicBezTo>
                    <a:pt x="19079" y="50047"/>
                    <a:pt x="20706" y="49728"/>
                    <a:pt x="22247" y="49031"/>
                  </a:cubicBezTo>
                  <a:cubicBezTo>
                    <a:pt x="27593" y="46597"/>
                    <a:pt x="30300" y="40728"/>
                    <a:pt x="32597" y="35337"/>
                  </a:cubicBezTo>
                  <a:cubicBezTo>
                    <a:pt x="36578" y="25897"/>
                    <a:pt x="43129" y="9655"/>
                    <a:pt x="32324" y="2330"/>
                  </a:cubicBezTo>
                  <a:cubicBezTo>
                    <a:pt x="29947" y="709"/>
                    <a:pt x="27063" y="0"/>
                    <a:pt x="24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254" name="Google Shape;254;p23"/>
          <p:cNvGrpSpPr/>
          <p:nvPr/>
        </p:nvGrpSpPr>
        <p:grpSpPr>
          <a:xfrm rot="-1013057">
            <a:off x="10778379" y="-791851"/>
            <a:ext cx="2671956" cy="2363945"/>
            <a:chOff x="1749700" y="889800"/>
            <a:chExt cx="4276500" cy="3783525"/>
          </a:xfrm>
        </p:grpSpPr>
        <p:sp>
          <p:nvSpPr>
            <p:cNvPr id="255" name="Google Shape;255;p23"/>
            <p:cNvSpPr/>
            <p:nvPr/>
          </p:nvSpPr>
          <p:spPr>
            <a:xfrm>
              <a:off x="2226200" y="889800"/>
              <a:ext cx="183125" cy="226500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" name="Google Shape;256;p23"/>
            <p:cNvSpPr/>
            <p:nvPr/>
          </p:nvSpPr>
          <p:spPr>
            <a:xfrm>
              <a:off x="2327350" y="1533200"/>
              <a:ext cx="283725" cy="185850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" name="Google Shape;257;p23"/>
            <p:cNvSpPr/>
            <p:nvPr/>
          </p:nvSpPr>
          <p:spPr>
            <a:xfrm>
              <a:off x="2677400" y="1195275"/>
              <a:ext cx="265350" cy="220825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" name="Google Shape;258;p23"/>
            <p:cNvSpPr/>
            <p:nvPr/>
          </p:nvSpPr>
          <p:spPr>
            <a:xfrm>
              <a:off x="1795700" y="1310500"/>
              <a:ext cx="278100" cy="217600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" name="Google Shape;259;p23"/>
            <p:cNvSpPr/>
            <p:nvPr/>
          </p:nvSpPr>
          <p:spPr>
            <a:xfrm>
              <a:off x="2706175" y="2238800"/>
              <a:ext cx="236600" cy="344700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" name="Google Shape;260;p23"/>
            <p:cNvSpPr/>
            <p:nvPr/>
          </p:nvSpPr>
          <p:spPr>
            <a:xfrm>
              <a:off x="2003275" y="2384950"/>
              <a:ext cx="313925" cy="216875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" name="Google Shape;261;p23"/>
            <p:cNvSpPr/>
            <p:nvPr/>
          </p:nvSpPr>
          <p:spPr>
            <a:xfrm>
              <a:off x="1749700" y="1859925"/>
              <a:ext cx="205825" cy="179750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" name="Google Shape;262;p23"/>
            <p:cNvSpPr/>
            <p:nvPr/>
          </p:nvSpPr>
          <p:spPr>
            <a:xfrm>
              <a:off x="2389975" y="2023950"/>
              <a:ext cx="197925" cy="153525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" name="Google Shape;263;p23"/>
            <p:cNvSpPr/>
            <p:nvPr/>
          </p:nvSpPr>
          <p:spPr>
            <a:xfrm>
              <a:off x="3245425" y="1472775"/>
              <a:ext cx="196275" cy="197875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" name="Google Shape;264;p23"/>
            <p:cNvSpPr/>
            <p:nvPr/>
          </p:nvSpPr>
          <p:spPr>
            <a:xfrm>
              <a:off x="3247675" y="933050"/>
              <a:ext cx="233625" cy="177075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" name="Google Shape;265;p23"/>
            <p:cNvSpPr/>
            <p:nvPr/>
          </p:nvSpPr>
          <p:spPr>
            <a:xfrm>
              <a:off x="2950925" y="1955475"/>
              <a:ext cx="288750" cy="274600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" name="Google Shape;266;p23"/>
            <p:cNvSpPr/>
            <p:nvPr/>
          </p:nvSpPr>
          <p:spPr>
            <a:xfrm>
              <a:off x="3434650" y="2244700"/>
              <a:ext cx="193450" cy="190850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" name="Google Shape;267;p23"/>
            <p:cNvSpPr/>
            <p:nvPr/>
          </p:nvSpPr>
          <p:spPr>
            <a:xfrm>
              <a:off x="3624350" y="1588700"/>
              <a:ext cx="234575" cy="157375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" name="Google Shape;268;p23"/>
            <p:cNvSpPr/>
            <p:nvPr/>
          </p:nvSpPr>
          <p:spPr>
            <a:xfrm>
              <a:off x="3196375" y="2966875"/>
              <a:ext cx="193950" cy="304450"/>
            </a:xfrm>
            <a:custGeom>
              <a:avLst/>
              <a:gdLst/>
              <a:ahLst/>
              <a:cxnLst/>
              <a:rect l="l" t="t" r="r" b="b"/>
              <a:pathLst>
                <a:path w="7758" h="12178" extrusionOk="0">
                  <a:moveTo>
                    <a:pt x="3248" y="0"/>
                  </a:moveTo>
                  <a:cubicBezTo>
                    <a:pt x="1824" y="0"/>
                    <a:pt x="296" y="1239"/>
                    <a:pt x="569" y="3109"/>
                  </a:cubicBezTo>
                  <a:cubicBezTo>
                    <a:pt x="683" y="3973"/>
                    <a:pt x="114" y="5247"/>
                    <a:pt x="69" y="6134"/>
                  </a:cubicBezTo>
                  <a:cubicBezTo>
                    <a:pt x="0" y="7272"/>
                    <a:pt x="182" y="8432"/>
                    <a:pt x="615" y="9501"/>
                  </a:cubicBezTo>
                  <a:cubicBezTo>
                    <a:pt x="1193" y="11008"/>
                    <a:pt x="2407" y="12177"/>
                    <a:pt x="4054" y="12177"/>
                  </a:cubicBezTo>
                  <a:cubicBezTo>
                    <a:pt x="4223" y="12177"/>
                    <a:pt x="4396" y="12165"/>
                    <a:pt x="4573" y="12140"/>
                  </a:cubicBezTo>
                  <a:cubicBezTo>
                    <a:pt x="6370" y="11889"/>
                    <a:pt x="7712" y="10388"/>
                    <a:pt x="7735" y="8568"/>
                  </a:cubicBezTo>
                  <a:cubicBezTo>
                    <a:pt x="7757" y="7272"/>
                    <a:pt x="7507" y="5975"/>
                    <a:pt x="6961" y="4792"/>
                  </a:cubicBezTo>
                  <a:cubicBezTo>
                    <a:pt x="6506" y="3769"/>
                    <a:pt x="5642" y="2927"/>
                    <a:pt x="5392" y="1835"/>
                  </a:cubicBezTo>
                  <a:cubicBezTo>
                    <a:pt x="5100" y="552"/>
                    <a:pt x="4197" y="0"/>
                    <a:pt x="3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" name="Google Shape;269;p23"/>
            <p:cNvSpPr/>
            <p:nvPr/>
          </p:nvSpPr>
          <p:spPr>
            <a:xfrm>
              <a:off x="2532150" y="3339825"/>
              <a:ext cx="221250" cy="225125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" name="Google Shape;270;p23"/>
            <p:cNvSpPr/>
            <p:nvPr/>
          </p:nvSpPr>
          <p:spPr>
            <a:xfrm>
              <a:off x="1958625" y="3174175"/>
              <a:ext cx="242000" cy="191000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" name="Google Shape;271;p23"/>
            <p:cNvSpPr/>
            <p:nvPr/>
          </p:nvSpPr>
          <p:spPr>
            <a:xfrm>
              <a:off x="2539550" y="2853075"/>
              <a:ext cx="256500" cy="211525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" name="Google Shape;272;p23"/>
            <p:cNvSpPr/>
            <p:nvPr/>
          </p:nvSpPr>
          <p:spPr>
            <a:xfrm>
              <a:off x="3151475" y="2647950"/>
              <a:ext cx="320175" cy="314225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3" name="Google Shape;273;p23"/>
            <p:cNvSpPr/>
            <p:nvPr/>
          </p:nvSpPr>
          <p:spPr>
            <a:xfrm>
              <a:off x="3489825" y="1861150"/>
              <a:ext cx="179150" cy="139350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" name="Google Shape;274;p23"/>
            <p:cNvSpPr/>
            <p:nvPr/>
          </p:nvSpPr>
          <p:spPr>
            <a:xfrm>
              <a:off x="3652450" y="2995700"/>
              <a:ext cx="192300" cy="155750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" name="Google Shape;275;p23"/>
            <p:cNvSpPr/>
            <p:nvPr/>
          </p:nvSpPr>
          <p:spPr>
            <a:xfrm>
              <a:off x="2518350" y="3867100"/>
              <a:ext cx="206050" cy="166900"/>
            </a:xfrm>
            <a:custGeom>
              <a:avLst/>
              <a:gdLst/>
              <a:ahLst/>
              <a:cxnLst/>
              <a:rect l="l" t="t" r="r" b="b"/>
              <a:pathLst>
                <a:path w="8242" h="6676" extrusionOk="0">
                  <a:moveTo>
                    <a:pt x="4399" y="1"/>
                  </a:moveTo>
                  <a:cubicBezTo>
                    <a:pt x="3869" y="1"/>
                    <a:pt x="3336" y="133"/>
                    <a:pt x="2850" y="425"/>
                  </a:cubicBezTo>
                  <a:lnTo>
                    <a:pt x="2395" y="721"/>
                  </a:lnTo>
                  <a:cubicBezTo>
                    <a:pt x="0" y="2171"/>
                    <a:pt x="576" y="6675"/>
                    <a:pt x="3630" y="6675"/>
                  </a:cubicBezTo>
                  <a:cubicBezTo>
                    <a:pt x="3738" y="6675"/>
                    <a:pt x="3850" y="6670"/>
                    <a:pt x="3964" y="6658"/>
                  </a:cubicBezTo>
                  <a:lnTo>
                    <a:pt x="4488" y="6590"/>
                  </a:lnTo>
                  <a:cubicBezTo>
                    <a:pt x="6558" y="6362"/>
                    <a:pt x="8241" y="4656"/>
                    <a:pt x="7672" y="2450"/>
                  </a:cubicBezTo>
                  <a:cubicBezTo>
                    <a:pt x="7289" y="999"/>
                    <a:pt x="585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" name="Google Shape;276;p23"/>
            <p:cNvSpPr/>
            <p:nvPr/>
          </p:nvSpPr>
          <p:spPr>
            <a:xfrm>
              <a:off x="2267150" y="3707100"/>
              <a:ext cx="242850" cy="211025"/>
            </a:xfrm>
            <a:custGeom>
              <a:avLst/>
              <a:gdLst/>
              <a:ahLst/>
              <a:cxnLst/>
              <a:rect l="l" t="t" r="r" b="b"/>
              <a:pathLst>
                <a:path w="9714" h="8441" extrusionOk="0">
                  <a:moveTo>
                    <a:pt x="4845" y="1"/>
                  </a:moveTo>
                  <a:cubicBezTo>
                    <a:pt x="2320" y="1"/>
                    <a:pt x="0" y="2639"/>
                    <a:pt x="842" y="5210"/>
                  </a:cubicBezTo>
                  <a:lnTo>
                    <a:pt x="955" y="5506"/>
                  </a:lnTo>
                  <a:cubicBezTo>
                    <a:pt x="1524" y="7462"/>
                    <a:pt x="3190" y="8440"/>
                    <a:pt x="4857" y="8440"/>
                  </a:cubicBezTo>
                  <a:cubicBezTo>
                    <a:pt x="6523" y="8440"/>
                    <a:pt x="8189" y="7462"/>
                    <a:pt x="8758" y="5506"/>
                  </a:cubicBezTo>
                  <a:lnTo>
                    <a:pt x="8872" y="5210"/>
                  </a:lnTo>
                  <a:cubicBezTo>
                    <a:pt x="9713" y="2639"/>
                    <a:pt x="7393" y="1"/>
                    <a:pt x="4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" name="Google Shape;277;p23"/>
            <p:cNvSpPr/>
            <p:nvPr/>
          </p:nvSpPr>
          <p:spPr>
            <a:xfrm>
              <a:off x="3253800" y="3352875"/>
              <a:ext cx="176325" cy="238050"/>
            </a:xfrm>
            <a:custGeom>
              <a:avLst/>
              <a:gdLst/>
              <a:ahLst/>
              <a:cxnLst/>
              <a:rect l="l" t="t" r="r" b="b"/>
              <a:pathLst>
                <a:path w="7053" h="9522" extrusionOk="0">
                  <a:moveTo>
                    <a:pt x="3063" y="0"/>
                  </a:moveTo>
                  <a:cubicBezTo>
                    <a:pt x="1572" y="0"/>
                    <a:pt x="60" y="958"/>
                    <a:pt x="274" y="2682"/>
                  </a:cubicBezTo>
                  <a:cubicBezTo>
                    <a:pt x="410" y="3592"/>
                    <a:pt x="1" y="4275"/>
                    <a:pt x="1" y="5185"/>
                  </a:cubicBezTo>
                  <a:cubicBezTo>
                    <a:pt x="1" y="6185"/>
                    <a:pt x="410" y="7141"/>
                    <a:pt x="888" y="7982"/>
                  </a:cubicBezTo>
                  <a:cubicBezTo>
                    <a:pt x="1480" y="9012"/>
                    <a:pt x="2587" y="9521"/>
                    <a:pt x="3683" y="9521"/>
                  </a:cubicBezTo>
                  <a:cubicBezTo>
                    <a:pt x="5032" y="9521"/>
                    <a:pt x="6362" y="8750"/>
                    <a:pt x="6689" y="7232"/>
                  </a:cubicBezTo>
                  <a:cubicBezTo>
                    <a:pt x="7053" y="5457"/>
                    <a:pt x="6757" y="4229"/>
                    <a:pt x="5938" y="2887"/>
                  </a:cubicBezTo>
                  <a:cubicBezTo>
                    <a:pt x="5824" y="2591"/>
                    <a:pt x="5756" y="2296"/>
                    <a:pt x="5711" y="1977"/>
                  </a:cubicBezTo>
                  <a:cubicBezTo>
                    <a:pt x="5456" y="625"/>
                    <a:pt x="4267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" name="Google Shape;278;p23"/>
            <p:cNvSpPr/>
            <p:nvPr/>
          </p:nvSpPr>
          <p:spPr>
            <a:xfrm>
              <a:off x="3582775" y="2711750"/>
              <a:ext cx="129700" cy="113975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" name="Google Shape;279;p23"/>
            <p:cNvSpPr/>
            <p:nvPr/>
          </p:nvSpPr>
          <p:spPr>
            <a:xfrm>
              <a:off x="3683175" y="3719650"/>
              <a:ext cx="191950" cy="166825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" name="Google Shape;280;p23"/>
            <p:cNvSpPr/>
            <p:nvPr/>
          </p:nvSpPr>
          <p:spPr>
            <a:xfrm>
              <a:off x="3697825" y="4246275"/>
              <a:ext cx="218100" cy="175300"/>
            </a:xfrm>
            <a:custGeom>
              <a:avLst/>
              <a:gdLst/>
              <a:ahLst/>
              <a:cxnLst/>
              <a:rect l="l" t="t" r="r" b="b"/>
              <a:pathLst>
                <a:path w="8724" h="7012" extrusionOk="0">
                  <a:moveTo>
                    <a:pt x="5929" y="1"/>
                  </a:moveTo>
                  <a:cubicBezTo>
                    <a:pt x="5713" y="1"/>
                    <a:pt x="5489" y="36"/>
                    <a:pt x="5260" y="112"/>
                  </a:cubicBezTo>
                  <a:cubicBezTo>
                    <a:pt x="3918" y="567"/>
                    <a:pt x="2826" y="1022"/>
                    <a:pt x="1803" y="2068"/>
                  </a:cubicBezTo>
                  <a:cubicBezTo>
                    <a:pt x="1" y="3889"/>
                    <a:pt x="1638" y="7012"/>
                    <a:pt x="3812" y="7012"/>
                  </a:cubicBezTo>
                  <a:cubicBezTo>
                    <a:pt x="4272" y="7012"/>
                    <a:pt x="4757" y="6872"/>
                    <a:pt x="5238" y="6550"/>
                  </a:cubicBezTo>
                  <a:cubicBezTo>
                    <a:pt x="6352" y="5799"/>
                    <a:pt x="7285" y="4753"/>
                    <a:pt x="7899" y="3524"/>
                  </a:cubicBezTo>
                  <a:cubicBezTo>
                    <a:pt x="8724" y="2056"/>
                    <a:pt x="7574" y="1"/>
                    <a:pt x="5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" name="Google Shape;281;p23"/>
            <p:cNvSpPr/>
            <p:nvPr/>
          </p:nvSpPr>
          <p:spPr>
            <a:xfrm>
              <a:off x="2856525" y="4282625"/>
              <a:ext cx="175475" cy="138900"/>
            </a:xfrm>
            <a:custGeom>
              <a:avLst/>
              <a:gdLst/>
              <a:ahLst/>
              <a:cxnLst/>
              <a:rect l="l" t="t" r="r" b="b"/>
              <a:pathLst>
                <a:path w="7019" h="5556" extrusionOk="0">
                  <a:moveTo>
                    <a:pt x="3735" y="1"/>
                  </a:moveTo>
                  <a:cubicBezTo>
                    <a:pt x="3211" y="1"/>
                    <a:pt x="2661" y="190"/>
                    <a:pt x="2152" y="637"/>
                  </a:cubicBezTo>
                  <a:cubicBezTo>
                    <a:pt x="1447" y="1274"/>
                    <a:pt x="1197" y="1888"/>
                    <a:pt x="765" y="2684"/>
                  </a:cubicBezTo>
                  <a:cubicBezTo>
                    <a:pt x="1" y="4082"/>
                    <a:pt x="1129" y="5556"/>
                    <a:pt x="2475" y="5556"/>
                  </a:cubicBezTo>
                  <a:cubicBezTo>
                    <a:pt x="2773" y="5556"/>
                    <a:pt x="3080" y="5484"/>
                    <a:pt x="3381" y="5323"/>
                  </a:cubicBezTo>
                  <a:cubicBezTo>
                    <a:pt x="4200" y="4891"/>
                    <a:pt x="4814" y="4641"/>
                    <a:pt x="5451" y="3936"/>
                  </a:cubicBezTo>
                  <a:cubicBezTo>
                    <a:pt x="7018" y="2227"/>
                    <a:pt x="5531" y="1"/>
                    <a:pt x="3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" name="Google Shape;282;p23"/>
            <p:cNvSpPr/>
            <p:nvPr/>
          </p:nvSpPr>
          <p:spPr>
            <a:xfrm>
              <a:off x="3037700" y="3743500"/>
              <a:ext cx="209300" cy="162100"/>
            </a:xfrm>
            <a:custGeom>
              <a:avLst/>
              <a:gdLst/>
              <a:ahLst/>
              <a:cxnLst/>
              <a:rect l="l" t="t" r="r" b="b"/>
              <a:pathLst>
                <a:path w="8372" h="6484" extrusionOk="0">
                  <a:moveTo>
                    <a:pt x="4186" y="1"/>
                  </a:moveTo>
                  <a:cubicBezTo>
                    <a:pt x="1" y="1"/>
                    <a:pt x="1" y="6484"/>
                    <a:pt x="4186" y="6484"/>
                  </a:cubicBezTo>
                  <a:cubicBezTo>
                    <a:pt x="8372" y="6484"/>
                    <a:pt x="8372" y="1"/>
                    <a:pt x="4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" name="Google Shape;283;p23"/>
            <p:cNvSpPr/>
            <p:nvPr/>
          </p:nvSpPr>
          <p:spPr>
            <a:xfrm>
              <a:off x="3500625" y="4075050"/>
              <a:ext cx="174600" cy="134800"/>
            </a:xfrm>
            <a:custGeom>
              <a:avLst/>
              <a:gdLst/>
              <a:ahLst/>
              <a:cxnLst/>
              <a:rect l="l" t="t" r="r" b="b"/>
              <a:pathLst>
                <a:path w="6984" h="5392" extrusionOk="0">
                  <a:moveTo>
                    <a:pt x="3503" y="0"/>
                  </a:moveTo>
                  <a:cubicBezTo>
                    <a:pt x="0" y="0"/>
                    <a:pt x="0" y="5392"/>
                    <a:pt x="3503" y="5392"/>
                  </a:cubicBezTo>
                  <a:cubicBezTo>
                    <a:pt x="6984" y="5392"/>
                    <a:pt x="6984" y="0"/>
                    <a:pt x="3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" name="Google Shape;284;p23"/>
            <p:cNvSpPr/>
            <p:nvPr/>
          </p:nvSpPr>
          <p:spPr>
            <a:xfrm>
              <a:off x="2911450" y="3001375"/>
              <a:ext cx="178600" cy="138775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" name="Google Shape;285;p23"/>
            <p:cNvSpPr/>
            <p:nvPr/>
          </p:nvSpPr>
          <p:spPr>
            <a:xfrm>
              <a:off x="3544425" y="3350275"/>
              <a:ext cx="166075" cy="121125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" name="Google Shape;286;p23"/>
            <p:cNvSpPr/>
            <p:nvPr/>
          </p:nvSpPr>
          <p:spPr>
            <a:xfrm>
              <a:off x="4353075" y="3522925"/>
              <a:ext cx="187700" cy="347900"/>
            </a:xfrm>
            <a:custGeom>
              <a:avLst/>
              <a:gdLst/>
              <a:ahLst/>
              <a:cxnLst/>
              <a:rect l="l" t="t" r="r" b="b"/>
              <a:pathLst>
                <a:path w="7508" h="13916" extrusionOk="0">
                  <a:moveTo>
                    <a:pt x="4508" y="0"/>
                  </a:moveTo>
                  <a:cubicBezTo>
                    <a:pt x="3298" y="0"/>
                    <a:pt x="2002" y="742"/>
                    <a:pt x="1570" y="1977"/>
                  </a:cubicBezTo>
                  <a:cubicBezTo>
                    <a:pt x="501" y="5139"/>
                    <a:pt x="1" y="8937"/>
                    <a:pt x="1206" y="12145"/>
                  </a:cubicBezTo>
                  <a:cubicBezTo>
                    <a:pt x="1614" y="13235"/>
                    <a:pt x="2657" y="13915"/>
                    <a:pt x="3686" y="13915"/>
                  </a:cubicBezTo>
                  <a:cubicBezTo>
                    <a:pt x="4439" y="13915"/>
                    <a:pt x="5184" y="13550"/>
                    <a:pt x="5665" y="12713"/>
                  </a:cubicBezTo>
                  <a:cubicBezTo>
                    <a:pt x="7485" y="9483"/>
                    <a:pt x="7508" y="5548"/>
                    <a:pt x="6871" y="1977"/>
                  </a:cubicBezTo>
                  <a:cubicBezTo>
                    <a:pt x="6612" y="599"/>
                    <a:pt x="5595" y="0"/>
                    <a:pt x="4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" name="Google Shape;287;p23"/>
            <p:cNvSpPr/>
            <p:nvPr/>
          </p:nvSpPr>
          <p:spPr>
            <a:xfrm>
              <a:off x="3884475" y="3526250"/>
              <a:ext cx="200775" cy="135950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" name="Google Shape;288;p23"/>
            <p:cNvSpPr/>
            <p:nvPr/>
          </p:nvSpPr>
          <p:spPr>
            <a:xfrm>
              <a:off x="4163150" y="4152950"/>
              <a:ext cx="244225" cy="149975"/>
            </a:xfrm>
            <a:custGeom>
              <a:avLst/>
              <a:gdLst/>
              <a:ahLst/>
              <a:cxnLst/>
              <a:rect l="l" t="t" r="r" b="b"/>
              <a:pathLst>
                <a:path w="9769" h="5999" extrusionOk="0">
                  <a:moveTo>
                    <a:pt x="3737" y="0"/>
                  </a:moveTo>
                  <a:cubicBezTo>
                    <a:pt x="3354" y="0"/>
                    <a:pt x="2960" y="54"/>
                    <a:pt x="2548" y="183"/>
                  </a:cubicBezTo>
                  <a:cubicBezTo>
                    <a:pt x="728" y="751"/>
                    <a:pt x="0" y="3026"/>
                    <a:pt x="1388" y="4459"/>
                  </a:cubicBezTo>
                  <a:cubicBezTo>
                    <a:pt x="2502" y="5597"/>
                    <a:pt x="3731" y="5733"/>
                    <a:pt x="5232" y="5961"/>
                  </a:cubicBezTo>
                  <a:cubicBezTo>
                    <a:pt x="5409" y="5986"/>
                    <a:pt x="5580" y="5999"/>
                    <a:pt x="5746" y="5999"/>
                  </a:cubicBezTo>
                  <a:cubicBezTo>
                    <a:pt x="8786" y="5999"/>
                    <a:pt x="9769" y="1828"/>
                    <a:pt x="6597" y="706"/>
                  </a:cubicBezTo>
                  <a:cubicBezTo>
                    <a:pt x="5618" y="347"/>
                    <a:pt x="4710" y="0"/>
                    <a:pt x="3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" name="Google Shape;289;p23"/>
            <p:cNvSpPr/>
            <p:nvPr/>
          </p:nvSpPr>
          <p:spPr>
            <a:xfrm>
              <a:off x="4896125" y="3932625"/>
              <a:ext cx="246525" cy="186950"/>
            </a:xfrm>
            <a:custGeom>
              <a:avLst/>
              <a:gdLst/>
              <a:ahLst/>
              <a:cxnLst/>
              <a:rect l="l" t="t" r="r" b="b"/>
              <a:pathLst>
                <a:path w="9861" h="7478" extrusionOk="0">
                  <a:moveTo>
                    <a:pt x="6107" y="1"/>
                  </a:moveTo>
                  <a:cubicBezTo>
                    <a:pt x="6029" y="1"/>
                    <a:pt x="5951" y="4"/>
                    <a:pt x="5872" y="11"/>
                  </a:cubicBezTo>
                  <a:cubicBezTo>
                    <a:pt x="4689" y="79"/>
                    <a:pt x="3665" y="215"/>
                    <a:pt x="2778" y="1102"/>
                  </a:cubicBezTo>
                  <a:cubicBezTo>
                    <a:pt x="2164" y="1717"/>
                    <a:pt x="1936" y="2445"/>
                    <a:pt x="1595" y="3195"/>
                  </a:cubicBezTo>
                  <a:cubicBezTo>
                    <a:pt x="1" y="4790"/>
                    <a:pt x="1099" y="7477"/>
                    <a:pt x="3079" y="7477"/>
                  </a:cubicBezTo>
                  <a:cubicBezTo>
                    <a:pt x="3472" y="7477"/>
                    <a:pt x="3899" y="7371"/>
                    <a:pt x="4348" y="7131"/>
                  </a:cubicBezTo>
                  <a:lnTo>
                    <a:pt x="4348" y="7131"/>
                  </a:lnTo>
                  <a:cubicBezTo>
                    <a:pt x="4283" y="7171"/>
                    <a:pt x="4476" y="7185"/>
                    <a:pt x="4761" y="7185"/>
                  </a:cubicBezTo>
                  <a:cubicBezTo>
                    <a:pt x="5280" y="7185"/>
                    <a:pt x="6103" y="7137"/>
                    <a:pt x="6236" y="7108"/>
                  </a:cubicBezTo>
                  <a:cubicBezTo>
                    <a:pt x="7441" y="6789"/>
                    <a:pt x="8124" y="5948"/>
                    <a:pt x="8715" y="4924"/>
                  </a:cubicBezTo>
                  <a:cubicBezTo>
                    <a:pt x="9860" y="2964"/>
                    <a:pt x="8468" y="1"/>
                    <a:pt x="6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" name="Google Shape;290;p23"/>
            <p:cNvSpPr/>
            <p:nvPr/>
          </p:nvSpPr>
          <p:spPr>
            <a:xfrm>
              <a:off x="4843300" y="3335850"/>
              <a:ext cx="214425" cy="225575"/>
            </a:xfrm>
            <a:custGeom>
              <a:avLst/>
              <a:gdLst/>
              <a:ahLst/>
              <a:cxnLst/>
              <a:rect l="l" t="t" r="r" b="b"/>
              <a:pathLst>
                <a:path w="8577" h="9023" extrusionOk="0">
                  <a:moveTo>
                    <a:pt x="4479" y="0"/>
                  </a:moveTo>
                  <a:cubicBezTo>
                    <a:pt x="4181" y="0"/>
                    <a:pt x="3883" y="43"/>
                    <a:pt x="3594" y="133"/>
                  </a:cubicBezTo>
                  <a:lnTo>
                    <a:pt x="3253" y="247"/>
                  </a:lnTo>
                  <a:cubicBezTo>
                    <a:pt x="1911" y="656"/>
                    <a:pt x="614" y="1703"/>
                    <a:pt x="341" y="3159"/>
                  </a:cubicBezTo>
                  <a:cubicBezTo>
                    <a:pt x="0" y="4592"/>
                    <a:pt x="182" y="6116"/>
                    <a:pt x="819" y="7435"/>
                  </a:cubicBezTo>
                  <a:cubicBezTo>
                    <a:pt x="1339" y="8563"/>
                    <a:pt x="2439" y="9023"/>
                    <a:pt x="3559" y="9023"/>
                  </a:cubicBezTo>
                  <a:cubicBezTo>
                    <a:pt x="4155" y="9023"/>
                    <a:pt x="4756" y="8893"/>
                    <a:pt x="5278" y="8663"/>
                  </a:cubicBezTo>
                  <a:cubicBezTo>
                    <a:pt x="6438" y="8163"/>
                    <a:pt x="7211" y="7276"/>
                    <a:pt x="7871" y="6229"/>
                  </a:cubicBezTo>
                  <a:cubicBezTo>
                    <a:pt x="8576" y="4978"/>
                    <a:pt x="8576" y="3432"/>
                    <a:pt x="7871" y="2180"/>
                  </a:cubicBezTo>
                  <a:lnTo>
                    <a:pt x="7666" y="1862"/>
                  </a:lnTo>
                  <a:cubicBezTo>
                    <a:pt x="7039" y="774"/>
                    <a:pt x="5755" y="0"/>
                    <a:pt x="4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" name="Google Shape;291;p23"/>
            <p:cNvSpPr/>
            <p:nvPr/>
          </p:nvSpPr>
          <p:spPr>
            <a:xfrm>
              <a:off x="4666925" y="3855150"/>
              <a:ext cx="191050" cy="163825"/>
            </a:xfrm>
            <a:custGeom>
              <a:avLst/>
              <a:gdLst/>
              <a:ahLst/>
              <a:cxnLst/>
              <a:rect l="l" t="t" r="r" b="b"/>
              <a:pathLst>
                <a:path w="7642" h="6553" extrusionOk="0">
                  <a:moveTo>
                    <a:pt x="3839" y="1"/>
                  </a:moveTo>
                  <a:cubicBezTo>
                    <a:pt x="1082" y="1"/>
                    <a:pt x="0" y="3857"/>
                    <a:pt x="1801" y="5657"/>
                  </a:cubicBezTo>
                  <a:cubicBezTo>
                    <a:pt x="2414" y="6271"/>
                    <a:pt x="3255" y="6553"/>
                    <a:pt x="4101" y="6553"/>
                  </a:cubicBezTo>
                  <a:cubicBezTo>
                    <a:pt x="5861" y="6553"/>
                    <a:pt x="7642" y="5334"/>
                    <a:pt x="7442" y="3337"/>
                  </a:cubicBezTo>
                  <a:lnTo>
                    <a:pt x="7419" y="2996"/>
                  </a:lnTo>
                  <a:cubicBezTo>
                    <a:pt x="7237" y="1290"/>
                    <a:pt x="6191" y="243"/>
                    <a:pt x="4485" y="61"/>
                  </a:cubicBezTo>
                  <a:lnTo>
                    <a:pt x="4144" y="16"/>
                  </a:lnTo>
                  <a:cubicBezTo>
                    <a:pt x="4040" y="6"/>
                    <a:pt x="3938" y="1"/>
                    <a:pt x="3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" name="Google Shape;292;p23"/>
            <p:cNvSpPr/>
            <p:nvPr/>
          </p:nvSpPr>
          <p:spPr>
            <a:xfrm>
              <a:off x="5385250" y="3407400"/>
              <a:ext cx="250825" cy="194525"/>
            </a:xfrm>
            <a:custGeom>
              <a:avLst/>
              <a:gdLst/>
              <a:ahLst/>
              <a:cxnLst/>
              <a:rect l="l" t="t" r="r" b="b"/>
              <a:pathLst>
                <a:path w="10033" h="7781" extrusionOk="0">
                  <a:moveTo>
                    <a:pt x="5005" y="1"/>
                  </a:moveTo>
                  <a:cubicBezTo>
                    <a:pt x="1" y="1"/>
                    <a:pt x="1" y="7780"/>
                    <a:pt x="5005" y="7780"/>
                  </a:cubicBezTo>
                  <a:cubicBezTo>
                    <a:pt x="10032" y="7780"/>
                    <a:pt x="10032" y="1"/>
                    <a:pt x="5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" name="Google Shape;293;p23"/>
            <p:cNvSpPr/>
            <p:nvPr/>
          </p:nvSpPr>
          <p:spPr>
            <a:xfrm>
              <a:off x="5173125" y="3149225"/>
              <a:ext cx="186550" cy="328425"/>
            </a:xfrm>
            <a:custGeom>
              <a:avLst/>
              <a:gdLst/>
              <a:ahLst/>
              <a:cxnLst/>
              <a:rect l="l" t="t" r="r" b="b"/>
              <a:pathLst>
                <a:path w="7462" h="13137" extrusionOk="0">
                  <a:moveTo>
                    <a:pt x="3292" y="0"/>
                  </a:moveTo>
                  <a:cubicBezTo>
                    <a:pt x="2290" y="0"/>
                    <a:pt x="1320" y="655"/>
                    <a:pt x="1343" y="1980"/>
                  </a:cubicBezTo>
                  <a:cubicBezTo>
                    <a:pt x="1388" y="3663"/>
                    <a:pt x="1388" y="4891"/>
                    <a:pt x="751" y="6438"/>
                  </a:cubicBezTo>
                  <a:cubicBezTo>
                    <a:pt x="1" y="8121"/>
                    <a:pt x="137" y="10078"/>
                    <a:pt x="1138" y="11624"/>
                  </a:cubicBezTo>
                  <a:cubicBezTo>
                    <a:pt x="1716" y="12591"/>
                    <a:pt x="2825" y="13136"/>
                    <a:pt x="3906" y="13136"/>
                  </a:cubicBezTo>
                  <a:cubicBezTo>
                    <a:pt x="4910" y="13136"/>
                    <a:pt x="5889" y="12665"/>
                    <a:pt x="6393" y="11624"/>
                  </a:cubicBezTo>
                  <a:cubicBezTo>
                    <a:pt x="7234" y="9918"/>
                    <a:pt x="7462" y="8190"/>
                    <a:pt x="6598" y="6438"/>
                  </a:cubicBezTo>
                  <a:cubicBezTo>
                    <a:pt x="6347" y="5892"/>
                    <a:pt x="5915" y="5414"/>
                    <a:pt x="5733" y="4846"/>
                  </a:cubicBezTo>
                  <a:cubicBezTo>
                    <a:pt x="5437" y="3959"/>
                    <a:pt x="5506" y="2889"/>
                    <a:pt x="5437" y="1980"/>
                  </a:cubicBezTo>
                  <a:cubicBezTo>
                    <a:pt x="5346" y="666"/>
                    <a:pt x="4302" y="0"/>
                    <a:pt x="3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" name="Google Shape;294;p23"/>
            <p:cNvSpPr/>
            <p:nvPr/>
          </p:nvSpPr>
          <p:spPr>
            <a:xfrm>
              <a:off x="5200825" y="3921075"/>
              <a:ext cx="353350" cy="199425"/>
            </a:xfrm>
            <a:custGeom>
              <a:avLst/>
              <a:gdLst/>
              <a:ahLst/>
              <a:cxnLst/>
              <a:rect l="l" t="t" r="r" b="b"/>
              <a:pathLst>
                <a:path w="14134" h="7977" extrusionOk="0">
                  <a:moveTo>
                    <a:pt x="7050" y="0"/>
                  </a:moveTo>
                  <a:cubicBezTo>
                    <a:pt x="6033" y="0"/>
                    <a:pt x="5004" y="189"/>
                    <a:pt x="3988" y="518"/>
                  </a:cubicBezTo>
                  <a:cubicBezTo>
                    <a:pt x="3880" y="506"/>
                    <a:pt x="3774" y="501"/>
                    <a:pt x="3670" y="501"/>
                  </a:cubicBezTo>
                  <a:cubicBezTo>
                    <a:pt x="953" y="501"/>
                    <a:pt x="0" y="4398"/>
                    <a:pt x="2805" y="5341"/>
                  </a:cubicBezTo>
                  <a:cubicBezTo>
                    <a:pt x="4303" y="6922"/>
                    <a:pt x="6348" y="7976"/>
                    <a:pt x="8523" y="7976"/>
                  </a:cubicBezTo>
                  <a:cubicBezTo>
                    <a:pt x="8694" y="7976"/>
                    <a:pt x="8866" y="7970"/>
                    <a:pt x="9038" y="7956"/>
                  </a:cubicBezTo>
                  <a:cubicBezTo>
                    <a:pt x="12632" y="7683"/>
                    <a:pt x="14134" y="3066"/>
                    <a:pt x="10858" y="1041"/>
                  </a:cubicBezTo>
                  <a:cubicBezTo>
                    <a:pt x="9643" y="312"/>
                    <a:pt x="8356" y="0"/>
                    <a:pt x="70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" name="Google Shape;295;p23"/>
            <p:cNvSpPr/>
            <p:nvPr/>
          </p:nvSpPr>
          <p:spPr>
            <a:xfrm>
              <a:off x="5754325" y="3980375"/>
              <a:ext cx="271875" cy="188325"/>
            </a:xfrm>
            <a:custGeom>
              <a:avLst/>
              <a:gdLst/>
              <a:ahLst/>
              <a:cxnLst/>
              <a:rect l="l" t="t" r="r" b="b"/>
              <a:pathLst>
                <a:path w="10875" h="7533" extrusionOk="0">
                  <a:moveTo>
                    <a:pt x="5448" y="1"/>
                  </a:moveTo>
                  <a:cubicBezTo>
                    <a:pt x="4353" y="1"/>
                    <a:pt x="3268" y="334"/>
                    <a:pt x="2457" y="1058"/>
                  </a:cubicBezTo>
                  <a:cubicBezTo>
                    <a:pt x="410" y="1649"/>
                    <a:pt x="1" y="4834"/>
                    <a:pt x="1980" y="5744"/>
                  </a:cubicBezTo>
                  <a:cubicBezTo>
                    <a:pt x="2860" y="6900"/>
                    <a:pt x="4341" y="7532"/>
                    <a:pt x="5800" y="7532"/>
                  </a:cubicBezTo>
                  <a:cubicBezTo>
                    <a:pt x="6264" y="7532"/>
                    <a:pt x="6727" y="7468"/>
                    <a:pt x="7166" y="7336"/>
                  </a:cubicBezTo>
                  <a:cubicBezTo>
                    <a:pt x="10146" y="6449"/>
                    <a:pt x="10874" y="2263"/>
                    <a:pt x="8031" y="648"/>
                  </a:cubicBezTo>
                  <a:cubicBezTo>
                    <a:pt x="7260" y="227"/>
                    <a:pt x="6350" y="1"/>
                    <a:pt x="54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" name="Google Shape;296;p23"/>
            <p:cNvSpPr/>
            <p:nvPr/>
          </p:nvSpPr>
          <p:spPr>
            <a:xfrm>
              <a:off x="5580875" y="4411875"/>
              <a:ext cx="216700" cy="236975"/>
            </a:xfrm>
            <a:custGeom>
              <a:avLst/>
              <a:gdLst/>
              <a:ahLst/>
              <a:cxnLst/>
              <a:rect l="l" t="t" r="r" b="b"/>
              <a:pathLst>
                <a:path w="8668" h="9479" extrusionOk="0">
                  <a:moveTo>
                    <a:pt x="4482" y="0"/>
                  </a:moveTo>
                  <a:cubicBezTo>
                    <a:pt x="2851" y="0"/>
                    <a:pt x="1240" y="1214"/>
                    <a:pt x="615" y="2837"/>
                  </a:cubicBezTo>
                  <a:cubicBezTo>
                    <a:pt x="1" y="4452"/>
                    <a:pt x="456" y="6022"/>
                    <a:pt x="1184" y="7501"/>
                  </a:cubicBezTo>
                  <a:cubicBezTo>
                    <a:pt x="1814" y="8762"/>
                    <a:pt x="3276" y="9478"/>
                    <a:pt x="4670" y="9478"/>
                  </a:cubicBezTo>
                  <a:cubicBezTo>
                    <a:pt x="4986" y="9478"/>
                    <a:pt x="5298" y="9442"/>
                    <a:pt x="5597" y="9366"/>
                  </a:cubicBezTo>
                  <a:cubicBezTo>
                    <a:pt x="7371" y="8888"/>
                    <a:pt x="8372" y="7319"/>
                    <a:pt x="8508" y="5567"/>
                  </a:cubicBezTo>
                  <a:cubicBezTo>
                    <a:pt x="8668" y="3816"/>
                    <a:pt x="8099" y="2428"/>
                    <a:pt x="6939" y="1131"/>
                  </a:cubicBezTo>
                  <a:cubicBezTo>
                    <a:pt x="6208" y="338"/>
                    <a:pt x="5342" y="0"/>
                    <a:pt x="4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" name="Google Shape;297;p23"/>
            <p:cNvSpPr/>
            <p:nvPr/>
          </p:nvSpPr>
          <p:spPr>
            <a:xfrm>
              <a:off x="5731675" y="3595750"/>
              <a:ext cx="242750" cy="181425"/>
            </a:xfrm>
            <a:custGeom>
              <a:avLst/>
              <a:gdLst/>
              <a:ahLst/>
              <a:cxnLst/>
              <a:rect l="l" t="t" r="r" b="b"/>
              <a:pathLst>
                <a:path w="9710" h="7257" extrusionOk="0">
                  <a:moveTo>
                    <a:pt x="5615" y="0"/>
                  </a:moveTo>
                  <a:cubicBezTo>
                    <a:pt x="5329" y="0"/>
                    <a:pt x="5025" y="35"/>
                    <a:pt x="4706" y="110"/>
                  </a:cubicBezTo>
                  <a:cubicBezTo>
                    <a:pt x="3068" y="474"/>
                    <a:pt x="2249" y="1407"/>
                    <a:pt x="1293" y="2726"/>
                  </a:cubicBezTo>
                  <a:cubicBezTo>
                    <a:pt x="0" y="4532"/>
                    <a:pt x="1723" y="7256"/>
                    <a:pt x="3806" y="7256"/>
                  </a:cubicBezTo>
                  <a:cubicBezTo>
                    <a:pt x="3848" y="7256"/>
                    <a:pt x="3890" y="7255"/>
                    <a:pt x="3932" y="7253"/>
                  </a:cubicBezTo>
                  <a:cubicBezTo>
                    <a:pt x="5570" y="7184"/>
                    <a:pt x="6707" y="6889"/>
                    <a:pt x="7913" y="5729"/>
                  </a:cubicBezTo>
                  <a:lnTo>
                    <a:pt x="7845" y="5638"/>
                  </a:lnTo>
                  <a:cubicBezTo>
                    <a:pt x="9710" y="3669"/>
                    <a:pt x="8554" y="0"/>
                    <a:pt x="5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" name="Google Shape;298;p23"/>
            <p:cNvSpPr/>
            <p:nvPr/>
          </p:nvSpPr>
          <p:spPr>
            <a:xfrm>
              <a:off x="5104900" y="3659900"/>
              <a:ext cx="147875" cy="114325"/>
            </a:xfrm>
            <a:custGeom>
              <a:avLst/>
              <a:gdLst/>
              <a:ahLst/>
              <a:cxnLst/>
              <a:rect l="l" t="t" r="r" b="b"/>
              <a:pathLst>
                <a:path w="5915" h="4573" extrusionOk="0">
                  <a:moveTo>
                    <a:pt x="2957" y="1"/>
                  </a:moveTo>
                  <a:cubicBezTo>
                    <a:pt x="0" y="1"/>
                    <a:pt x="0" y="4573"/>
                    <a:pt x="2957" y="4573"/>
                  </a:cubicBezTo>
                  <a:cubicBezTo>
                    <a:pt x="5892" y="4573"/>
                    <a:pt x="5914" y="1"/>
                    <a:pt x="29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" name="Google Shape;299;p23"/>
            <p:cNvSpPr/>
            <p:nvPr/>
          </p:nvSpPr>
          <p:spPr>
            <a:xfrm>
              <a:off x="5576900" y="3102725"/>
              <a:ext cx="223525" cy="187425"/>
            </a:xfrm>
            <a:custGeom>
              <a:avLst/>
              <a:gdLst/>
              <a:ahLst/>
              <a:cxnLst/>
              <a:rect l="l" t="t" r="r" b="b"/>
              <a:pathLst>
                <a:path w="8941" h="7497" extrusionOk="0">
                  <a:moveTo>
                    <a:pt x="5085" y="1"/>
                  </a:moveTo>
                  <a:cubicBezTo>
                    <a:pt x="4214" y="1"/>
                    <a:pt x="3344" y="325"/>
                    <a:pt x="2662" y="973"/>
                  </a:cubicBezTo>
                  <a:cubicBezTo>
                    <a:pt x="1092" y="2452"/>
                    <a:pt x="1" y="6342"/>
                    <a:pt x="2798" y="7252"/>
                  </a:cubicBezTo>
                  <a:cubicBezTo>
                    <a:pt x="3263" y="7417"/>
                    <a:pt x="3740" y="7496"/>
                    <a:pt x="4211" y="7496"/>
                  </a:cubicBezTo>
                  <a:cubicBezTo>
                    <a:pt x="5493" y="7496"/>
                    <a:pt x="6725" y="6906"/>
                    <a:pt x="7507" y="5841"/>
                  </a:cubicBezTo>
                  <a:cubicBezTo>
                    <a:pt x="8622" y="4363"/>
                    <a:pt x="8940" y="2406"/>
                    <a:pt x="7507" y="973"/>
                  </a:cubicBezTo>
                  <a:cubicBezTo>
                    <a:pt x="6825" y="325"/>
                    <a:pt x="5955" y="1"/>
                    <a:pt x="5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" name="Google Shape;300;p23"/>
            <p:cNvSpPr/>
            <p:nvPr/>
          </p:nvSpPr>
          <p:spPr>
            <a:xfrm>
              <a:off x="4744225" y="4350900"/>
              <a:ext cx="212850" cy="272900"/>
            </a:xfrm>
            <a:custGeom>
              <a:avLst/>
              <a:gdLst/>
              <a:ahLst/>
              <a:cxnLst/>
              <a:rect l="l" t="t" r="r" b="b"/>
              <a:pathLst>
                <a:path w="8514" h="10916" extrusionOk="0">
                  <a:moveTo>
                    <a:pt x="2737" y="0"/>
                  </a:moveTo>
                  <a:cubicBezTo>
                    <a:pt x="1353" y="0"/>
                    <a:pt x="0" y="1479"/>
                    <a:pt x="779" y="3161"/>
                  </a:cubicBezTo>
                  <a:cubicBezTo>
                    <a:pt x="1325" y="4366"/>
                    <a:pt x="1916" y="5572"/>
                    <a:pt x="2439" y="6800"/>
                  </a:cubicBezTo>
                  <a:cubicBezTo>
                    <a:pt x="2985" y="8097"/>
                    <a:pt x="3304" y="9257"/>
                    <a:pt x="4350" y="10235"/>
                  </a:cubicBezTo>
                  <a:cubicBezTo>
                    <a:pt x="4857" y="10710"/>
                    <a:pt x="5416" y="10915"/>
                    <a:pt x="5950" y="10915"/>
                  </a:cubicBezTo>
                  <a:cubicBezTo>
                    <a:pt x="7312" y="10915"/>
                    <a:pt x="8514" y="9584"/>
                    <a:pt x="8285" y="7983"/>
                  </a:cubicBezTo>
                  <a:cubicBezTo>
                    <a:pt x="8081" y="6618"/>
                    <a:pt x="7216" y="5618"/>
                    <a:pt x="6511" y="4480"/>
                  </a:cubicBezTo>
                  <a:cubicBezTo>
                    <a:pt x="5806" y="3320"/>
                    <a:pt x="5146" y="2205"/>
                    <a:pt x="4464" y="1068"/>
                  </a:cubicBezTo>
                  <a:cubicBezTo>
                    <a:pt x="4019" y="314"/>
                    <a:pt x="3374" y="0"/>
                    <a:pt x="2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" name="Google Shape;301;p23"/>
            <p:cNvSpPr/>
            <p:nvPr/>
          </p:nvSpPr>
          <p:spPr>
            <a:xfrm>
              <a:off x="3826475" y="4462325"/>
              <a:ext cx="271850" cy="211000"/>
            </a:xfrm>
            <a:custGeom>
              <a:avLst/>
              <a:gdLst/>
              <a:ahLst/>
              <a:cxnLst/>
              <a:rect l="l" t="t" r="r" b="b"/>
              <a:pathLst>
                <a:path w="10874" h="8440" extrusionOk="0">
                  <a:moveTo>
                    <a:pt x="5437" y="0"/>
                  </a:moveTo>
                  <a:cubicBezTo>
                    <a:pt x="1" y="0"/>
                    <a:pt x="1" y="8440"/>
                    <a:pt x="5437" y="8440"/>
                  </a:cubicBezTo>
                  <a:cubicBezTo>
                    <a:pt x="10874" y="8440"/>
                    <a:pt x="10874" y="0"/>
                    <a:pt x="5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" name="Google Shape;302;p23"/>
            <p:cNvSpPr/>
            <p:nvPr/>
          </p:nvSpPr>
          <p:spPr>
            <a:xfrm>
              <a:off x="2341075" y="4212675"/>
              <a:ext cx="229775" cy="177450"/>
            </a:xfrm>
            <a:custGeom>
              <a:avLst/>
              <a:gdLst/>
              <a:ahLst/>
              <a:cxnLst/>
              <a:rect l="l" t="t" r="r" b="b"/>
              <a:pathLst>
                <a:path w="9191" h="7098" extrusionOk="0">
                  <a:moveTo>
                    <a:pt x="4595" y="0"/>
                  </a:moveTo>
                  <a:cubicBezTo>
                    <a:pt x="0" y="0"/>
                    <a:pt x="0" y="7098"/>
                    <a:pt x="4595" y="7098"/>
                  </a:cubicBezTo>
                  <a:cubicBezTo>
                    <a:pt x="9190" y="7098"/>
                    <a:pt x="9167" y="0"/>
                    <a:pt x="4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" name="Google Shape;303;p23"/>
            <p:cNvSpPr/>
            <p:nvPr/>
          </p:nvSpPr>
          <p:spPr>
            <a:xfrm>
              <a:off x="3104825" y="4105200"/>
              <a:ext cx="183700" cy="142750"/>
            </a:xfrm>
            <a:custGeom>
              <a:avLst/>
              <a:gdLst/>
              <a:ahLst/>
              <a:cxnLst/>
              <a:rect l="l" t="t" r="r" b="b"/>
              <a:pathLst>
                <a:path w="7348" h="5710" extrusionOk="0">
                  <a:moveTo>
                    <a:pt x="3685" y="0"/>
                  </a:moveTo>
                  <a:cubicBezTo>
                    <a:pt x="0" y="0"/>
                    <a:pt x="0" y="5710"/>
                    <a:pt x="3685" y="5710"/>
                  </a:cubicBezTo>
                  <a:cubicBezTo>
                    <a:pt x="7348" y="5710"/>
                    <a:pt x="7348" y="0"/>
                    <a:pt x="3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04" name="Google Shape;304;p23"/>
          <p:cNvSpPr/>
          <p:nvPr/>
        </p:nvSpPr>
        <p:spPr>
          <a:xfrm rot="6175187">
            <a:off x="9039235" y="4020130"/>
            <a:ext cx="4027691" cy="3908129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05" name="Google Shape;305;p23"/>
          <p:cNvSpPr/>
          <p:nvPr/>
        </p:nvSpPr>
        <p:spPr>
          <a:xfrm rot="6833745">
            <a:off x="9915425" y="5336456"/>
            <a:ext cx="3202032" cy="1729803"/>
          </a:xfrm>
          <a:custGeom>
            <a:avLst/>
            <a:gdLst/>
            <a:ahLst/>
            <a:cxnLst/>
            <a:rect l="l" t="t" r="r" b="b"/>
            <a:pathLst>
              <a:path w="172176" h="93013" extrusionOk="0">
                <a:moveTo>
                  <a:pt x="13424" y="1"/>
                </a:moveTo>
                <a:cubicBezTo>
                  <a:pt x="6875" y="1"/>
                  <a:pt x="1" y="7379"/>
                  <a:pt x="918" y="15924"/>
                </a:cubicBezTo>
                <a:cubicBezTo>
                  <a:pt x="1532" y="21520"/>
                  <a:pt x="4876" y="27298"/>
                  <a:pt x="9653" y="29891"/>
                </a:cubicBezTo>
                <a:cubicBezTo>
                  <a:pt x="11675" y="30994"/>
                  <a:pt x="14155" y="31195"/>
                  <a:pt x="16658" y="31195"/>
                </a:cubicBezTo>
                <a:cubicBezTo>
                  <a:pt x="18084" y="31195"/>
                  <a:pt x="19518" y="31130"/>
                  <a:pt x="20878" y="31130"/>
                </a:cubicBezTo>
                <a:cubicBezTo>
                  <a:pt x="23334" y="31130"/>
                  <a:pt x="25551" y="31341"/>
                  <a:pt x="27055" y="32530"/>
                </a:cubicBezTo>
                <a:cubicBezTo>
                  <a:pt x="32196" y="36647"/>
                  <a:pt x="21641" y="50637"/>
                  <a:pt x="33174" y="57166"/>
                </a:cubicBezTo>
                <a:cubicBezTo>
                  <a:pt x="34809" y="58091"/>
                  <a:pt x="36338" y="58421"/>
                  <a:pt x="37796" y="58421"/>
                </a:cubicBezTo>
                <a:cubicBezTo>
                  <a:pt x="41411" y="58421"/>
                  <a:pt x="44594" y="56394"/>
                  <a:pt x="47908" y="56394"/>
                </a:cubicBezTo>
                <a:cubicBezTo>
                  <a:pt x="48482" y="56394"/>
                  <a:pt x="49059" y="56455"/>
                  <a:pt x="49643" y="56597"/>
                </a:cubicBezTo>
                <a:cubicBezTo>
                  <a:pt x="61199" y="59418"/>
                  <a:pt x="53942" y="66356"/>
                  <a:pt x="56808" y="74363"/>
                </a:cubicBezTo>
                <a:cubicBezTo>
                  <a:pt x="59096" y="80762"/>
                  <a:pt x="64139" y="83660"/>
                  <a:pt x="69661" y="83660"/>
                </a:cubicBezTo>
                <a:cubicBezTo>
                  <a:pt x="72816" y="83660"/>
                  <a:pt x="76126" y="82715"/>
                  <a:pt x="79169" y="80937"/>
                </a:cubicBezTo>
                <a:cubicBezTo>
                  <a:pt x="85309" y="77360"/>
                  <a:pt x="88766" y="71995"/>
                  <a:pt x="92323" y="71995"/>
                </a:cubicBezTo>
                <a:cubicBezTo>
                  <a:pt x="94353" y="71995"/>
                  <a:pt x="96416" y="73743"/>
                  <a:pt x="99028" y="78571"/>
                </a:cubicBezTo>
                <a:cubicBezTo>
                  <a:pt x="101757" y="83598"/>
                  <a:pt x="104282" y="89194"/>
                  <a:pt x="110856" y="91856"/>
                </a:cubicBezTo>
                <a:cubicBezTo>
                  <a:pt x="112729" y="92609"/>
                  <a:pt x="114750" y="93012"/>
                  <a:pt x="116765" y="93012"/>
                </a:cubicBezTo>
                <a:cubicBezTo>
                  <a:pt x="118520" y="93012"/>
                  <a:pt x="120270" y="92706"/>
                  <a:pt x="121912" y="92060"/>
                </a:cubicBezTo>
                <a:cubicBezTo>
                  <a:pt x="128486" y="89467"/>
                  <a:pt x="128213" y="81733"/>
                  <a:pt x="132876" y="79003"/>
                </a:cubicBezTo>
                <a:cubicBezTo>
                  <a:pt x="134160" y="78244"/>
                  <a:pt x="135425" y="77925"/>
                  <a:pt x="136686" y="77925"/>
                </a:cubicBezTo>
                <a:cubicBezTo>
                  <a:pt x="143268" y="77925"/>
                  <a:pt x="149760" y="86601"/>
                  <a:pt x="158416" y="86601"/>
                </a:cubicBezTo>
                <a:cubicBezTo>
                  <a:pt x="160623" y="86601"/>
                  <a:pt x="162970" y="86037"/>
                  <a:pt x="165496" y="84622"/>
                </a:cubicBezTo>
                <a:cubicBezTo>
                  <a:pt x="172175" y="80875"/>
                  <a:pt x="169959" y="72972"/>
                  <a:pt x="162077" y="72972"/>
                </a:cubicBezTo>
                <a:cubicBezTo>
                  <a:pt x="161155" y="72972"/>
                  <a:pt x="160154" y="73080"/>
                  <a:pt x="159081" y="73316"/>
                </a:cubicBezTo>
                <a:cubicBezTo>
                  <a:pt x="158715" y="73397"/>
                  <a:pt x="158347" y="73435"/>
                  <a:pt x="157976" y="73435"/>
                </a:cubicBezTo>
                <a:cubicBezTo>
                  <a:pt x="150852" y="73435"/>
                  <a:pt x="142851" y="59325"/>
                  <a:pt x="135074" y="59325"/>
                </a:cubicBezTo>
                <a:cubicBezTo>
                  <a:pt x="134675" y="59325"/>
                  <a:pt x="134275" y="59362"/>
                  <a:pt x="133877" y="59440"/>
                </a:cubicBezTo>
                <a:cubicBezTo>
                  <a:pt x="124869" y="61192"/>
                  <a:pt x="125779" y="71906"/>
                  <a:pt x="120251" y="74295"/>
                </a:cubicBezTo>
                <a:cubicBezTo>
                  <a:pt x="119428" y="74650"/>
                  <a:pt x="118631" y="74813"/>
                  <a:pt x="117855" y="74813"/>
                </a:cubicBezTo>
                <a:cubicBezTo>
                  <a:pt x="109695" y="74813"/>
                  <a:pt x="103883" y="56807"/>
                  <a:pt x="94183" y="55664"/>
                </a:cubicBezTo>
                <a:cubicBezTo>
                  <a:pt x="93938" y="55636"/>
                  <a:pt x="93686" y="55623"/>
                  <a:pt x="93430" y="55623"/>
                </a:cubicBezTo>
                <a:cubicBezTo>
                  <a:pt x="86556" y="55623"/>
                  <a:pt x="75789" y="65324"/>
                  <a:pt x="72873" y="65324"/>
                </a:cubicBezTo>
                <a:cubicBezTo>
                  <a:pt x="72806" y="65324"/>
                  <a:pt x="72744" y="65319"/>
                  <a:pt x="72686" y="65309"/>
                </a:cubicBezTo>
                <a:cubicBezTo>
                  <a:pt x="67022" y="64308"/>
                  <a:pt x="73824" y="49522"/>
                  <a:pt x="66294" y="43449"/>
                </a:cubicBezTo>
                <a:cubicBezTo>
                  <a:pt x="63998" y="41595"/>
                  <a:pt x="61334" y="41044"/>
                  <a:pt x="58636" y="41044"/>
                </a:cubicBezTo>
                <a:cubicBezTo>
                  <a:pt x="54692" y="41044"/>
                  <a:pt x="50674" y="42220"/>
                  <a:pt x="47621" y="42220"/>
                </a:cubicBezTo>
                <a:cubicBezTo>
                  <a:pt x="45126" y="42220"/>
                  <a:pt x="43276" y="41435"/>
                  <a:pt x="42637" y="38581"/>
                </a:cubicBezTo>
                <a:cubicBezTo>
                  <a:pt x="41181" y="32007"/>
                  <a:pt x="49643" y="25342"/>
                  <a:pt x="42955" y="18199"/>
                </a:cubicBezTo>
                <a:cubicBezTo>
                  <a:pt x="41467" y="16620"/>
                  <a:pt x="37463" y="14421"/>
                  <a:pt x="32834" y="14421"/>
                </a:cubicBezTo>
                <a:cubicBezTo>
                  <a:pt x="30530" y="14421"/>
                  <a:pt x="28071" y="14966"/>
                  <a:pt x="25690" y="16402"/>
                </a:cubicBezTo>
                <a:cubicBezTo>
                  <a:pt x="23977" y="17225"/>
                  <a:pt x="22634" y="17583"/>
                  <a:pt x="21586" y="17583"/>
                </a:cubicBezTo>
                <a:cubicBezTo>
                  <a:pt x="14867" y="17583"/>
                  <a:pt x="20261" y="2862"/>
                  <a:pt x="17978" y="1366"/>
                </a:cubicBezTo>
                <a:cubicBezTo>
                  <a:pt x="16554" y="427"/>
                  <a:pt x="14999" y="1"/>
                  <a:pt x="1342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06" name="Google Shape;306;p23"/>
          <p:cNvSpPr txBox="1">
            <a:spLocks noGrp="1"/>
          </p:cNvSpPr>
          <p:nvPr>
            <p:ph type="body" idx="1"/>
          </p:nvPr>
        </p:nvSpPr>
        <p:spPr>
          <a:xfrm>
            <a:off x="1046833" y="2234900"/>
            <a:ext cx="4949200" cy="32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397923" rtl="0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○"/>
              <a:defRPr sz="1467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97923" rtl="0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■"/>
              <a:defRPr sz="1467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97923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67"/>
            </a:lvl4pPr>
            <a:lvl5pPr marL="3047924" lvl="4" indent="-397923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5pPr>
            <a:lvl6pPr marL="3657509" lvl="5" indent="-397923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467"/>
            </a:lvl6pPr>
            <a:lvl7pPr marL="4267093" lvl="6" indent="-397923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67"/>
            </a:lvl7pPr>
            <a:lvl8pPr marL="4876678" lvl="7" indent="-397923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8pPr>
            <a:lvl9pPr marL="5486263" lvl="8" indent="-397923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7" name="Google Shape;307;p23"/>
          <p:cNvSpPr txBox="1">
            <a:spLocks noGrp="1"/>
          </p:cNvSpPr>
          <p:nvPr>
            <p:ph type="body" idx="2"/>
          </p:nvPr>
        </p:nvSpPr>
        <p:spPr>
          <a:xfrm>
            <a:off x="6195883" y="2234900"/>
            <a:ext cx="4949200" cy="32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867"/>
            </a:lvl1pPr>
            <a:lvl2pPr marL="1219170" lvl="1" indent="-397923" rtl="0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○"/>
              <a:defRPr sz="1467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97923" rtl="0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■"/>
              <a:defRPr sz="1467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97923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67"/>
            </a:lvl4pPr>
            <a:lvl5pPr marL="3047924" lvl="4" indent="-397923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5pPr>
            <a:lvl6pPr marL="3657509" lvl="5" indent="-397923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467"/>
            </a:lvl6pPr>
            <a:lvl7pPr marL="4267093" lvl="6" indent="-397923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67"/>
            </a:lvl7pPr>
            <a:lvl8pPr marL="4876678" lvl="7" indent="-397923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8pPr>
            <a:lvl9pPr marL="5486263" lvl="8" indent="-397923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42851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lt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>
            <a:spLocks noGrp="1"/>
          </p:cNvSpPr>
          <p:nvPr>
            <p:ph type="title"/>
          </p:nvPr>
        </p:nvSpPr>
        <p:spPr>
          <a:xfrm>
            <a:off x="960001" y="4024667"/>
            <a:ext cx="40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0" name="Google Shape;310;p24"/>
          <p:cNvSpPr txBox="1">
            <a:spLocks noGrp="1"/>
          </p:cNvSpPr>
          <p:nvPr>
            <p:ph type="subTitle" idx="1"/>
          </p:nvPr>
        </p:nvSpPr>
        <p:spPr>
          <a:xfrm>
            <a:off x="960000" y="4587000"/>
            <a:ext cx="4003600" cy="119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11" name="Google Shape;311;p24"/>
          <p:cNvSpPr txBox="1">
            <a:spLocks noGrp="1"/>
          </p:cNvSpPr>
          <p:nvPr>
            <p:ph type="title" idx="2"/>
          </p:nvPr>
        </p:nvSpPr>
        <p:spPr>
          <a:xfrm>
            <a:off x="7228401" y="4024667"/>
            <a:ext cx="40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2" name="Google Shape;312;p24"/>
          <p:cNvSpPr txBox="1">
            <a:spLocks noGrp="1"/>
          </p:cNvSpPr>
          <p:nvPr>
            <p:ph type="subTitle" idx="3"/>
          </p:nvPr>
        </p:nvSpPr>
        <p:spPr>
          <a:xfrm>
            <a:off x="7228400" y="4587000"/>
            <a:ext cx="4003600" cy="119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13" name="Google Shape;313;p24"/>
          <p:cNvSpPr txBox="1">
            <a:spLocks noGrp="1"/>
          </p:cNvSpPr>
          <p:nvPr>
            <p:ph type="title" idx="4"/>
          </p:nvPr>
        </p:nvSpPr>
        <p:spPr>
          <a:xfrm>
            <a:off x="960000" y="720000"/>
            <a:ext cx="79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002272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Title and three columns 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"/>
          <p:cNvSpPr txBox="1">
            <a:spLocks noGrp="1"/>
          </p:cNvSpPr>
          <p:nvPr>
            <p:ph type="title"/>
          </p:nvPr>
        </p:nvSpPr>
        <p:spPr>
          <a:xfrm>
            <a:off x="948108" y="4474900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6" name="Google Shape;316;p25"/>
          <p:cNvSpPr txBox="1">
            <a:spLocks noGrp="1"/>
          </p:cNvSpPr>
          <p:nvPr>
            <p:ph type="subTitle" idx="1"/>
          </p:nvPr>
        </p:nvSpPr>
        <p:spPr>
          <a:xfrm>
            <a:off x="948100" y="5000333"/>
            <a:ext cx="3409600" cy="11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17" name="Google Shape;317;p25"/>
          <p:cNvSpPr txBox="1">
            <a:spLocks noGrp="1"/>
          </p:cNvSpPr>
          <p:nvPr>
            <p:ph type="title" idx="2"/>
          </p:nvPr>
        </p:nvSpPr>
        <p:spPr>
          <a:xfrm>
            <a:off x="4391200" y="4474900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8" name="Google Shape;318;p25"/>
          <p:cNvSpPr txBox="1">
            <a:spLocks noGrp="1"/>
          </p:cNvSpPr>
          <p:nvPr>
            <p:ph type="subTitle" idx="3"/>
          </p:nvPr>
        </p:nvSpPr>
        <p:spPr>
          <a:xfrm>
            <a:off x="4391161" y="5000333"/>
            <a:ext cx="3409600" cy="11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19" name="Google Shape;319;p25"/>
          <p:cNvSpPr txBox="1">
            <a:spLocks noGrp="1"/>
          </p:cNvSpPr>
          <p:nvPr>
            <p:ph type="title" idx="4"/>
          </p:nvPr>
        </p:nvSpPr>
        <p:spPr>
          <a:xfrm>
            <a:off x="7834284" y="4474900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0" name="Google Shape;320;p25"/>
          <p:cNvSpPr txBox="1">
            <a:spLocks noGrp="1"/>
          </p:cNvSpPr>
          <p:nvPr>
            <p:ph type="subTitle" idx="5"/>
          </p:nvPr>
        </p:nvSpPr>
        <p:spPr>
          <a:xfrm>
            <a:off x="7834264" y="5000333"/>
            <a:ext cx="3409600" cy="11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21" name="Google Shape;321;p25"/>
          <p:cNvSpPr/>
          <p:nvPr/>
        </p:nvSpPr>
        <p:spPr>
          <a:xfrm rot="-9939482">
            <a:off x="9796699" y="-1778765"/>
            <a:ext cx="4202084" cy="4077855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22" name="Google Shape;322;p25"/>
          <p:cNvSpPr txBox="1">
            <a:spLocks noGrp="1"/>
          </p:cNvSpPr>
          <p:nvPr>
            <p:ph type="title" idx="6"/>
          </p:nvPr>
        </p:nvSpPr>
        <p:spPr>
          <a:xfrm>
            <a:off x="960000" y="720000"/>
            <a:ext cx="79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47512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6"/>
          <p:cNvSpPr/>
          <p:nvPr/>
        </p:nvSpPr>
        <p:spPr>
          <a:xfrm rot="545359">
            <a:off x="10324393" y="179472"/>
            <a:ext cx="2466832" cy="2444813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25" name="Google Shape;325;p26"/>
          <p:cNvSpPr txBox="1">
            <a:spLocks noGrp="1"/>
          </p:cNvSpPr>
          <p:nvPr>
            <p:ph type="title"/>
          </p:nvPr>
        </p:nvSpPr>
        <p:spPr>
          <a:xfrm>
            <a:off x="948117" y="481206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6" name="Google Shape;326;p26"/>
          <p:cNvSpPr txBox="1">
            <a:spLocks noGrp="1"/>
          </p:cNvSpPr>
          <p:nvPr>
            <p:ph type="subTitle" idx="1"/>
          </p:nvPr>
        </p:nvSpPr>
        <p:spPr>
          <a:xfrm>
            <a:off x="948100" y="5374400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27" name="Google Shape;327;p26"/>
          <p:cNvSpPr txBox="1">
            <a:spLocks noGrp="1"/>
          </p:cNvSpPr>
          <p:nvPr>
            <p:ph type="title" idx="2"/>
          </p:nvPr>
        </p:nvSpPr>
        <p:spPr>
          <a:xfrm>
            <a:off x="4391200" y="481206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8" name="Google Shape;328;p26"/>
          <p:cNvSpPr txBox="1">
            <a:spLocks noGrp="1"/>
          </p:cNvSpPr>
          <p:nvPr>
            <p:ph type="subTitle" idx="3"/>
          </p:nvPr>
        </p:nvSpPr>
        <p:spPr>
          <a:xfrm>
            <a:off x="4391167" y="5374400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29" name="Google Shape;329;p26"/>
          <p:cNvSpPr txBox="1">
            <a:spLocks noGrp="1"/>
          </p:cNvSpPr>
          <p:nvPr>
            <p:ph type="title" idx="4"/>
          </p:nvPr>
        </p:nvSpPr>
        <p:spPr>
          <a:xfrm>
            <a:off x="7834284" y="481206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0" name="Google Shape;330;p26"/>
          <p:cNvSpPr txBox="1">
            <a:spLocks noGrp="1"/>
          </p:cNvSpPr>
          <p:nvPr>
            <p:ph type="subTitle" idx="5"/>
          </p:nvPr>
        </p:nvSpPr>
        <p:spPr>
          <a:xfrm>
            <a:off x="7834267" y="5374400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1" name="Google Shape;331;p26"/>
          <p:cNvSpPr/>
          <p:nvPr/>
        </p:nvSpPr>
        <p:spPr>
          <a:xfrm rot="-9939432">
            <a:off x="10456633" y="-1800831"/>
            <a:ext cx="3733657" cy="3623276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32" name="Google Shape;332;p26"/>
          <p:cNvSpPr txBox="1">
            <a:spLocks noGrp="1"/>
          </p:cNvSpPr>
          <p:nvPr>
            <p:ph type="title" idx="6"/>
          </p:nvPr>
        </p:nvSpPr>
        <p:spPr>
          <a:xfrm>
            <a:off x="960000" y="720000"/>
            <a:ext cx="79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3" name="Google Shape;333;p26"/>
          <p:cNvSpPr/>
          <p:nvPr/>
        </p:nvSpPr>
        <p:spPr>
          <a:xfrm rot="-2514199">
            <a:off x="10416736" y="-490486"/>
            <a:ext cx="2282149" cy="2903339"/>
          </a:xfrm>
          <a:custGeom>
            <a:avLst/>
            <a:gdLst/>
            <a:ahLst/>
            <a:cxnLst/>
            <a:rect l="l" t="t" r="r" b="b"/>
            <a:pathLst>
              <a:path w="68462" h="87097" extrusionOk="0">
                <a:moveTo>
                  <a:pt x="38749" y="20088"/>
                </a:moveTo>
                <a:lnTo>
                  <a:pt x="38749" y="20088"/>
                </a:lnTo>
                <a:cubicBezTo>
                  <a:pt x="38711" y="20104"/>
                  <a:pt x="38665" y="20121"/>
                  <a:pt x="38598" y="20138"/>
                </a:cubicBezTo>
                <a:lnTo>
                  <a:pt x="38082" y="20300"/>
                </a:lnTo>
                <a:cubicBezTo>
                  <a:pt x="38137" y="20273"/>
                  <a:pt x="38191" y="20246"/>
                  <a:pt x="38245" y="20219"/>
                </a:cubicBezTo>
                <a:lnTo>
                  <a:pt x="38749" y="20088"/>
                </a:lnTo>
                <a:close/>
                <a:moveTo>
                  <a:pt x="10986" y="19595"/>
                </a:moveTo>
                <a:cubicBezTo>
                  <a:pt x="10199" y="20273"/>
                  <a:pt x="9928" y="20517"/>
                  <a:pt x="8517" y="21792"/>
                </a:cubicBezTo>
                <a:cubicBezTo>
                  <a:pt x="9304" y="21006"/>
                  <a:pt x="10118" y="20273"/>
                  <a:pt x="10986" y="19595"/>
                </a:cubicBezTo>
                <a:close/>
                <a:moveTo>
                  <a:pt x="8409" y="22172"/>
                </a:moveTo>
                <a:lnTo>
                  <a:pt x="8273" y="22308"/>
                </a:lnTo>
                <a:lnTo>
                  <a:pt x="7679" y="22848"/>
                </a:lnTo>
                <a:lnTo>
                  <a:pt x="7679" y="22848"/>
                </a:lnTo>
                <a:cubicBezTo>
                  <a:pt x="7859" y="22670"/>
                  <a:pt x="8039" y="22515"/>
                  <a:pt x="8219" y="22335"/>
                </a:cubicBezTo>
                <a:lnTo>
                  <a:pt x="8409" y="22172"/>
                </a:lnTo>
                <a:close/>
                <a:moveTo>
                  <a:pt x="8626" y="21819"/>
                </a:moveTo>
                <a:cubicBezTo>
                  <a:pt x="8138" y="22253"/>
                  <a:pt x="7649" y="22687"/>
                  <a:pt x="6754" y="23582"/>
                </a:cubicBezTo>
                <a:cubicBezTo>
                  <a:pt x="7487" y="22823"/>
                  <a:pt x="7921" y="22389"/>
                  <a:pt x="8192" y="22145"/>
                </a:cubicBezTo>
                <a:cubicBezTo>
                  <a:pt x="8327" y="22036"/>
                  <a:pt x="8463" y="21928"/>
                  <a:pt x="8626" y="21819"/>
                </a:cubicBezTo>
                <a:close/>
                <a:moveTo>
                  <a:pt x="7677" y="22796"/>
                </a:moveTo>
                <a:lnTo>
                  <a:pt x="7677" y="22796"/>
                </a:lnTo>
                <a:lnTo>
                  <a:pt x="7677" y="22796"/>
                </a:lnTo>
                <a:cubicBezTo>
                  <a:pt x="7323" y="23149"/>
                  <a:pt x="6971" y="23502"/>
                  <a:pt x="6641" y="23855"/>
                </a:cubicBezTo>
                <a:lnTo>
                  <a:pt x="6641" y="23855"/>
                </a:lnTo>
                <a:cubicBezTo>
                  <a:pt x="6960" y="23485"/>
                  <a:pt x="7305" y="23140"/>
                  <a:pt x="7677" y="22796"/>
                </a:cubicBezTo>
                <a:close/>
                <a:moveTo>
                  <a:pt x="6076" y="24288"/>
                </a:moveTo>
                <a:lnTo>
                  <a:pt x="6022" y="24342"/>
                </a:lnTo>
                <a:lnTo>
                  <a:pt x="6022" y="24342"/>
                </a:lnTo>
                <a:lnTo>
                  <a:pt x="6022" y="24342"/>
                </a:lnTo>
                <a:lnTo>
                  <a:pt x="6076" y="24288"/>
                </a:lnTo>
                <a:close/>
                <a:moveTo>
                  <a:pt x="5975" y="24396"/>
                </a:moveTo>
                <a:lnTo>
                  <a:pt x="5859" y="24559"/>
                </a:lnTo>
                <a:lnTo>
                  <a:pt x="5859" y="24532"/>
                </a:lnTo>
                <a:lnTo>
                  <a:pt x="5975" y="24396"/>
                </a:lnTo>
                <a:close/>
                <a:moveTo>
                  <a:pt x="5267" y="25585"/>
                </a:moveTo>
                <a:lnTo>
                  <a:pt x="5235" y="25617"/>
                </a:lnTo>
                <a:lnTo>
                  <a:pt x="5235" y="25617"/>
                </a:lnTo>
                <a:lnTo>
                  <a:pt x="5267" y="25585"/>
                </a:lnTo>
                <a:close/>
                <a:moveTo>
                  <a:pt x="5515" y="25090"/>
                </a:moveTo>
                <a:cubicBezTo>
                  <a:pt x="5526" y="25090"/>
                  <a:pt x="5497" y="25132"/>
                  <a:pt x="5398" y="25264"/>
                </a:cubicBezTo>
                <a:cubicBezTo>
                  <a:pt x="5290" y="25372"/>
                  <a:pt x="5154" y="25535"/>
                  <a:pt x="4964" y="25834"/>
                </a:cubicBezTo>
                <a:cubicBezTo>
                  <a:pt x="4747" y="26105"/>
                  <a:pt x="4476" y="26457"/>
                  <a:pt x="4123" y="26973"/>
                </a:cubicBezTo>
                <a:cubicBezTo>
                  <a:pt x="4747" y="26023"/>
                  <a:pt x="5073" y="25617"/>
                  <a:pt x="5452" y="25128"/>
                </a:cubicBezTo>
                <a:cubicBezTo>
                  <a:pt x="5484" y="25107"/>
                  <a:pt x="5508" y="25090"/>
                  <a:pt x="5515" y="25090"/>
                </a:cubicBezTo>
                <a:close/>
                <a:moveTo>
                  <a:pt x="54791" y="29197"/>
                </a:moveTo>
                <a:lnTo>
                  <a:pt x="54953" y="29251"/>
                </a:lnTo>
                <a:lnTo>
                  <a:pt x="55089" y="29305"/>
                </a:lnTo>
                <a:lnTo>
                  <a:pt x="54791" y="29197"/>
                </a:lnTo>
                <a:close/>
                <a:moveTo>
                  <a:pt x="45650" y="30146"/>
                </a:moveTo>
                <a:cubicBezTo>
                  <a:pt x="45507" y="30187"/>
                  <a:pt x="45364" y="30228"/>
                  <a:pt x="45222" y="30280"/>
                </a:cubicBezTo>
                <a:lnTo>
                  <a:pt x="45222" y="30280"/>
                </a:lnTo>
                <a:cubicBezTo>
                  <a:pt x="45363" y="30234"/>
                  <a:pt x="45506" y="30189"/>
                  <a:pt x="45650" y="30146"/>
                </a:cubicBezTo>
                <a:close/>
                <a:moveTo>
                  <a:pt x="3310" y="28220"/>
                </a:moveTo>
                <a:lnTo>
                  <a:pt x="3310" y="28220"/>
                </a:lnTo>
                <a:cubicBezTo>
                  <a:pt x="3120" y="28573"/>
                  <a:pt x="2930" y="28899"/>
                  <a:pt x="2767" y="29278"/>
                </a:cubicBezTo>
                <a:cubicBezTo>
                  <a:pt x="2577" y="29631"/>
                  <a:pt x="2414" y="29984"/>
                  <a:pt x="2279" y="30336"/>
                </a:cubicBezTo>
                <a:lnTo>
                  <a:pt x="2197" y="30526"/>
                </a:lnTo>
                <a:cubicBezTo>
                  <a:pt x="2306" y="30173"/>
                  <a:pt x="2442" y="29875"/>
                  <a:pt x="2631" y="29495"/>
                </a:cubicBezTo>
                <a:cubicBezTo>
                  <a:pt x="2713" y="29305"/>
                  <a:pt x="2821" y="29116"/>
                  <a:pt x="2930" y="28899"/>
                </a:cubicBezTo>
                <a:cubicBezTo>
                  <a:pt x="3038" y="28709"/>
                  <a:pt x="3174" y="28465"/>
                  <a:pt x="3310" y="28220"/>
                </a:cubicBezTo>
                <a:close/>
                <a:moveTo>
                  <a:pt x="50625" y="28637"/>
                </a:moveTo>
                <a:cubicBezTo>
                  <a:pt x="51222" y="28637"/>
                  <a:pt x="51819" y="28670"/>
                  <a:pt x="52414" y="28735"/>
                </a:cubicBezTo>
                <a:lnTo>
                  <a:pt x="52414" y="28735"/>
                </a:lnTo>
                <a:cubicBezTo>
                  <a:pt x="51885" y="28680"/>
                  <a:pt x="51352" y="28656"/>
                  <a:pt x="50821" y="28656"/>
                </a:cubicBezTo>
                <a:cubicBezTo>
                  <a:pt x="50497" y="28656"/>
                  <a:pt x="50174" y="28665"/>
                  <a:pt x="49854" y="28682"/>
                </a:cubicBezTo>
                <a:cubicBezTo>
                  <a:pt x="49529" y="28709"/>
                  <a:pt x="49230" y="28736"/>
                  <a:pt x="48905" y="28790"/>
                </a:cubicBezTo>
                <a:lnTo>
                  <a:pt x="48335" y="28817"/>
                </a:lnTo>
                <a:cubicBezTo>
                  <a:pt x="46328" y="29116"/>
                  <a:pt x="44375" y="29712"/>
                  <a:pt x="42531" y="30580"/>
                </a:cubicBezTo>
                <a:lnTo>
                  <a:pt x="42531" y="30580"/>
                </a:lnTo>
                <a:lnTo>
                  <a:pt x="42585" y="30553"/>
                </a:lnTo>
                <a:cubicBezTo>
                  <a:pt x="42992" y="30336"/>
                  <a:pt x="43372" y="30173"/>
                  <a:pt x="43860" y="29984"/>
                </a:cubicBezTo>
                <a:cubicBezTo>
                  <a:pt x="44538" y="29712"/>
                  <a:pt x="45216" y="29495"/>
                  <a:pt x="45894" y="29305"/>
                </a:cubicBezTo>
                <a:cubicBezTo>
                  <a:pt x="46599" y="29116"/>
                  <a:pt x="47332" y="28953"/>
                  <a:pt x="48064" y="28844"/>
                </a:cubicBezTo>
                <a:cubicBezTo>
                  <a:pt x="48913" y="28705"/>
                  <a:pt x="49769" y="28637"/>
                  <a:pt x="50625" y="28637"/>
                </a:cubicBezTo>
                <a:close/>
                <a:moveTo>
                  <a:pt x="43387" y="30988"/>
                </a:moveTo>
                <a:lnTo>
                  <a:pt x="43387" y="30988"/>
                </a:lnTo>
                <a:cubicBezTo>
                  <a:pt x="43224" y="31063"/>
                  <a:pt x="43051" y="31133"/>
                  <a:pt x="42878" y="31205"/>
                </a:cubicBezTo>
                <a:lnTo>
                  <a:pt x="42878" y="31205"/>
                </a:lnTo>
                <a:cubicBezTo>
                  <a:pt x="43048" y="31128"/>
                  <a:pt x="43217" y="31055"/>
                  <a:pt x="43387" y="30988"/>
                </a:cubicBezTo>
                <a:close/>
                <a:moveTo>
                  <a:pt x="41093" y="32072"/>
                </a:moveTo>
                <a:lnTo>
                  <a:pt x="40985" y="32153"/>
                </a:lnTo>
                <a:lnTo>
                  <a:pt x="40713" y="32289"/>
                </a:lnTo>
                <a:lnTo>
                  <a:pt x="40849" y="32208"/>
                </a:lnTo>
                <a:lnTo>
                  <a:pt x="41093" y="32072"/>
                </a:lnTo>
                <a:close/>
                <a:moveTo>
                  <a:pt x="1411" y="32696"/>
                </a:moveTo>
                <a:lnTo>
                  <a:pt x="1357" y="32940"/>
                </a:lnTo>
                <a:cubicBezTo>
                  <a:pt x="1357" y="32962"/>
                  <a:pt x="1339" y="33002"/>
                  <a:pt x="1332" y="33002"/>
                </a:cubicBezTo>
                <a:cubicBezTo>
                  <a:pt x="1331" y="33002"/>
                  <a:pt x="1330" y="32999"/>
                  <a:pt x="1330" y="32994"/>
                </a:cubicBezTo>
                <a:lnTo>
                  <a:pt x="1384" y="32777"/>
                </a:lnTo>
                <a:lnTo>
                  <a:pt x="1411" y="32696"/>
                </a:lnTo>
                <a:close/>
                <a:moveTo>
                  <a:pt x="39303" y="33076"/>
                </a:moveTo>
                <a:lnTo>
                  <a:pt x="38950" y="33320"/>
                </a:lnTo>
                <a:lnTo>
                  <a:pt x="39167" y="33157"/>
                </a:lnTo>
                <a:lnTo>
                  <a:pt x="39303" y="33076"/>
                </a:lnTo>
                <a:close/>
                <a:moveTo>
                  <a:pt x="60769" y="33587"/>
                </a:moveTo>
                <a:lnTo>
                  <a:pt x="60769" y="33587"/>
                </a:lnTo>
                <a:cubicBezTo>
                  <a:pt x="60838" y="33697"/>
                  <a:pt x="60906" y="33807"/>
                  <a:pt x="60975" y="33916"/>
                </a:cubicBezTo>
                <a:cubicBezTo>
                  <a:pt x="60901" y="33813"/>
                  <a:pt x="60835" y="33702"/>
                  <a:pt x="60769" y="33587"/>
                </a:cubicBezTo>
                <a:close/>
                <a:moveTo>
                  <a:pt x="60975" y="33916"/>
                </a:moveTo>
                <a:cubicBezTo>
                  <a:pt x="61068" y="34040"/>
                  <a:pt x="61134" y="34173"/>
                  <a:pt x="61194" y="34304"/>
                </a:cubicBezTo>
                <a:lnTo>
                  <a:pt x="61194" y="34304"/>
                </a:lnTo>
                <a:cubicBezTo>
                  <a:pt x="61127" y="34175"/>
                  <a:pt x="61056" y="34046"/>
                  <a:pt x="60975" y="33916"/>
                </a:cubicBezTo>
                <a:close/>
                <a:moveTo>
                  <a:pt x="651" y="36303"/>
                </a:moveTo>
                <a:lnTo>
                  <a:pt x="651" y="36358"/>
                </a:lnTo>
                <a:lnTo>
                  <a:pt x="543" y="37090"/>
                </a:lnTo>
                <a:lnTo>
                  <a:pt x="543" y="37063"/>
                </a:lnTo>
                <a:lnTo>
                  <a:pt x="651" y="36303"/>
                </a:lnTo>
                <a:close/>
                <a:moveTo>
                  <a:pt x="597" y="37470"/>
                </a:moveTo>
                <a:lnTo>
                  <a:pt x="570" y="37741"/>
                </a:lnTo>
                <a:cubicBezTo>
                  <a:pt x="570" y="37814"/>
                  <a:pt x="548" y="37822"/>
                  <a:pt x="544" y="37842"/>
                </a:cubicBezTo>
                <a:lnTo>
                  <a:pt x="544" y="37842"/>
                </a:lnTo>
                <a:lnTo>
                  <a:pt x="570" y="37578"/>
                </a:lnTo>
                <a:cubicBezTo>
                  <a:pt x="570" y="37524"/>
                  <a:pt x="570" y="37497"/>
                  <a:pt x="597" y="37470"/>
                </a:cubicBezTo>
                <a:close/>
                <a:moveTo>
                  <a:pt x="33146" y="36276"/>
                </a:moveTo>
                <a:lnTo>
                  <a:pt x="30298" y="38283"/>
                </a:lnTo>
                <a:cubicBezTo>
                  <a:pt x="30786" y="37877"/>
                  <a:pt x="30786" y="37877"/>
                  <a:pt x="33146" y="36276"/>
                </a:cubicBezTo>
                <a:close/>
                <a:moveTo>
                  <a:pt x="28481" y="40399"/>
                </a:moveTo>
                <a:lnTo>
                  <a:pt x="28426" y="40426"/>
                </a:lnTo>
                <a:cubicBezTo>
                  <a:pt x="28400" y="40449"/>
                  <a:pt x="28367" y="40476"/>
                  <a:pt x="28328" y="40507"/>
                </a:cubicBezTo>
                <a:lnTo>
                  <a:pt x="28328" y="40507"/>
                </a:lnTo>
                <a:lnTo>
                  <a:pt x="28481" y="40399"/>
                </a:lnTo>
                <a:close/>
                <a:moveTo>
                  <a:pt x="245" y="41536"/>
                </a:moveTo>
                <a:cubicBezTo>
                  <a:pt x="245" y="41537"/>
                  <a:pt x="245" y="41538"/>
                  <a:pt x="245" y="41538"/>
                </a:cubicBezTo>
                <a:lnTo>
                  <a:pt x="245" y="41593"/>
                </a:lnTo>
                <a:cubicBezTo>
                  <a:pt x="245" y="41574"/>
                  <a:pt x="245" y="41555"/>
                  <a:pt x="245" y="41536"/>
                </a:cubicBezTo>
                <a:close/>
                <a:moveTo>
                  <a:pt x="43652" y="46854"/>
                </a:moveTo>
                <a:cubicBezTo>
                  <a:pt x="43910" y="46881"/>
                  <a:pt x="44169" y="46908"/>
                  <a:pt x="44429" y="46936"/>
                </a:cubicBezTo>
                <a:lnTo>
                  <a:pt x="45894" y="47072"/>
                </a:lnTo>
                <a:lnTo>
                  <a:pt x="45840" y="47072"/>
                </a:lnTo>
                <a:lnTo>
                  <a:pt x="46708" y="47126"/>
                </a:lnTo>
                <a:cubicBezTo>
                  <a:pt x="47440" y="47234"/>
                  <a:pt x="48064" y="47289"/>
                  <a:pt x="48606" y="47343"/>
                </a:cubicBezTo>
                <a:cubicBezTo>
                  <a:pt x="47494" y="47316"/>
                  <a:pt x="46220" y="47153"/>
                  <a:pt x="45107" y="47017"/>
                </a:cubicBezTo>
                <a:lnTo>
                  <a:pt x="44619" y="46990"/>
                </a:lnTo>
                <a:lnTo>
                  <a:pt x="44402" y="46936"/>
                </a:lnTo>
                <a:lnTo>
                  <a:pt x="43652" y="46854"/>
                </a:lnTo>
                <a:close/>
                <a:moveTo>
                  <a:pt x="62277" y="39016"/>
                </a:moveTo>
                <a:lnTo>
                  <a:pt x="62304" y="39070"/>
                </a:lnTo>
                <a:cubicBezTo>
                  <a:pt x="62304" y="39206"/>
                  <a:pt x="62304" y="39341"/>
                  <a:pt x="62277" y="39450"/>
                </a:cubicBezTo>
                <a:lnTo>
                  <a:pt x="62223" y="39829"/>
                </a:lnTo>
                <a:lnTo>
                  <a:pt x="62168" y="40209"/>
                </a:lnTo>
                <a:lnTo>
                  <a:pt x="62060" y="40589"/>
                </a:lnTo>
                <a:cubicBezTo>
                  <a:pt x="61762" y="41728"/>
                  <a:pt x="61219" y="42759"/>
                  <a:pt x="60460" y="43627"/>
                </a:cubicBezTo>
                <a:cubicBezTo>
                  <a:pt x="59700" y="44495"/>
                  <a:pt x="58805" y="45200"/>
                  <a:pt x="57774" y="45742"/>
                </a:cubicBezTo>
                <a:cubicBezTo>
                  <a:pt x="57340" y="45987"/>
                  <a:pt x="56879" y="46176"/>
                  <a:pt x="56418" y="46366"/>
                </a:cubicBezTo>
                <a:cubicBezTo>
                  <a:pt x="55550" y="46665"/>
                  <a:pt x="54682" y="46909"/>
                  <a:pt x="53787" y="47072"/>
                </a:cubicBezTo>
                <a:cubicBezTo>
                  <a:pt x="52865" y="47234"/>
                  <a:pt x="51970" y="47316"/>
                  <a:pt x="51075" y="47343"/>
                </a:cubicBezTo>
                <a:lnTo>
                  <a:pt x="50342" y="47343"/>
                </a:lnTo>
                <a:cubicBezTo>
                  <a:pt x="51319" y="47343"/>
                  <a:pt x="52322" y="47261"/>
                  <a:pt x="53272" y="47099"/>
                </a:cubicBezTo>
                <a:cubicBezTo>
                  <a:pt x="54248" y="46963"/>
                  <a:pt x="55225" y="46719"/>
                  <a:pt x="56147" y="46366"/>
                </a:cubicBezTo>
                <a:cubicBezTo>
                  <a:pt x="57096" y="46041"/>
                  <a:pt x="57991" y="45580"/>
                  <a:pt x="58805" y="45010"/>
                </a:cubicBezTo>
                <a:cubicBezTo>
                  <a:pt x="59646" y="44441"/>
                  <a:pt x="60351" y="43735"/>
                  <a:pt x="60948" y="42894"/>
                </a:cubicBezTo>
                <a:cubicBezTo>
                  <a:pt x="61192" y="42542"/>
                  <a:pt x="61409" y="42189"/>
                  <a:pt x="61599" y="41810"/>
                </a:cubicBezTo>
                <a:cubicBezTo>
                  <a:pt x="61680" y="41620"/>
                  <a:pt x="61734" y="41430"/>
                  <a:pt x="61816" y="41240"/>
                </a:cubicBezTo>
                <a:cubicBezTo>
                  <a:pt x="61897" y="41023"/>
                  <a:pt x="61979" y="40833"/>
                  <a:pt x="62033" y="40643"/>
                </a:cubicBezTo>
                <a:lnTo>
                  <a:pt x="62114" y="40236"/>
                </a:lnTo>
                <a:cubicBezTo>
                  <a:pt x="62141" y="40101"/>
                  <a:pt x="62168" y="39965"/>
                  <a:pt x="62195" y="39829"/>
                </a:cubicBezTo>
                <a:lnTo>
                  <a:pt x="62250" y="39423"/>
                </a:lnTo>
                <a:lnTo>
                  <a:pt x="62277" y="39016"/>
                </a:lnTo>
                <a:close/>
                <a:moveTo>
                  <a:pt x="46681" y="54639"/>
                </a:moveTo>
                <a:cubicBezTo>
                  <a:pt x="47277" y="54639"/>
                  <a:pt x="47901" y="54639"/>
                  <a:pt x="48498" y="54693"/>
                </a:cubicBezTo>
                <a:lnTo>
                  <a:pt x="48498" y="54720"/>
                </a:lnTo>
                <a:cubicBezTo>
                  <a:pt x="47847" y="54693"/>
                  <a:pt x="47196" y="54693"/>
                  <a:pt x="46545" y="54666"/>
                </a:cubicBezTo>
                <a:lnTo>
                  <a:pt x="46572" y="54666"/>
                </a:lnTo>
                <a:cubicBezTo>
                  <a:pt x="46599" y="54639"/>
                  <a:pt x="46654" y="54639"/>
                  <a:pt x="46681" y="54639"/>
                </a:cubicBezTo>
                <a:close/>
                <a:moveTo>
                  <a:pt x="43760" y="54729"/>
                </a:moveTo>
                <a:lnTo>
                  <a:pt x="43760" y="54729"/>
                </a:lnTo>
                <a:cubicBezTo>
                  <a:pt x="43401" y="54753"/>
                  <a:pt x="43058" y="54778"/>
                  <a:pt x="42693" y="54802"/>
                </a:cubicBezTo>
                <a:lnTo>
                  <a:pt x="42395" y="54802"/>
                </a:lnTo>
                <a:cubicBezTo>
                  <a:pt x="42857" y="54778"/>
                  <a:pt x="43318" y="54753"/>
                  <a:pt x="43760" y="54729"/>
                </a:cubicBezTo>
                <a:close/>
                <a:moveTo>
                  <a:pt x="39503" y="46546"/>
                </a:moveTo>
                <a:cubicBezTo>
                  <a:pt x="39524" y="46546"/>
                  <a:pt x="39545" y="46546"/>
                  <a:pt x="39566" y="46546"/>
                </a:cubicBezTo>
                <a:lnTo>
                  <a:pt x="39566" y="46546"/>
                </a:lnTo>
                <a:cubicBezTo>
                  <a:pt x="38788" y="46552"/>
                  <a:pt x="38015" y="46601"/>
                  <a:pt x="37242" y="46692"/>
                </a:cubicBezTo>
                <a:cubicBezTo>
                  <a:pt x="36536" y="46773"/>
                  <a:pt x="35831" y="46909"/>
                  <a:pt x="35126" y="47072"/>
                </a:cubicBezTo>
                <a:cubicBezTo>
                  <a:pt x="34394" y="47289"/>
                  <a:pt x="33688" y="47560"/>
                  <a:pt x="33037" y="47939"/>
                </a:cubicBezTo>
                <a:cubicBezTo>
                  <a:pt x="31383" y="48835"/>
                  <a:pt x="29999" y="50191"/>
                  <a:pt x="29104" y="51845"/>
                </a:cubicBezTo>
                <a:cubicBezTo>
                  <a:pt x="28670" y="52605"/>
                  <a:pt x="28426" y="53446"/>
                  <a:pt x="28318" y="54286"/>
                </a:cubicBezTo>
                <a:cubicBezTo>
                  <a:pt x="28291" y="54720"/>
                  <a:pt x="28291" y="55154"/>
                  <a:pt x="28345" y="55561"/>
                </a:cubicBezTo>
                <a:cubicBezTo>
                  <a:pt x="28372" y="55778"/>
                  <a:pt x="28426" y="55968"/>
                  <a:pt x="28481" y="56185"/>
                </a:cubicBezTo>
                <a:cubicBezTo>
                  <a:pt x="28508" y="56294"/>
                  <a:pt x="28535" y="56402"/>
                  <a:pt x="28562" y="56483"/>
                </a:cubicBezTo>
                <a:cubicBezTo>
                  <a:pt x="28589" y="56565"/>
                  <a:pt x="28616" y="56619"/>
                  <a:pt x="28643" y="56673"/>
                </a:cubicBezTo>
                <a:lnTo>
                  <a:pt x="28725" y="56863"/>
                </a:lnTo>
                <a:cubicBezTo>
                  <a:pt x="28725" y="56872"/>
                  <a:pt x="28728" y="56875"/>
                  <a:pt x="28732" y="56875"/>
                </a:cubicBezTo>
                <a:cubicBezTo>
                  <a:pt x="28740" y="56875"/>
                  <a:pt x="28752" y="56863"/>
                  <a:pt x="28752" y="56863"/>
                </a:cubicBezTo>
                <a:lnTo>
                  <a:pt x="28806" y="56863"/>
                </a:lnTo>
                <a:lnTo>
                  <a:pt x="28915" y="56836"/>
                </a:lnTo>
                <a:lnTo>
                  <a:pt x="29430" y="56673"/>
                </a:lnTo>
                <a:cubicBezTo>
                  <a:pt x="29864" y="56565"/>
                  <a:pt x="30298" y="56429"/>
                  <a:pt x="30732" y="56321"/>
                </a:cubicBezTo>
                <a:lnTo>
                  <a:pt x="32007" y="55968"/>
                </a:lnTo>
                <a:lnTo>
                  <a:pt x="33309" y="55670"/>
                </a:lnTo>
                <a:cubicBezTo>
                  <a:pt x="36374" y="54965"/>
                  <a:pt x="39493" y="54531"/>
                  <a:pt x="42612" y="54341"/>
                </a:cubicBezTo>
                <a:cubicBezTo>
                  <a:pt x="43792" y="54280"/>
                  <a:pt x="44957" y="54249"/>
                  <a:pt x="46129" y="54249"/>
                </a:cubicBezTo>
                <a:cubicBezTo>
                  <a:pt x="46520" y="54249"/>
                  <a:pt x="46911" y="54253"/>
                  <a:pt x="47304" y="54259"/>
                </a:cubicBezTo>
                <a:cubicBezTo>
                  <a:pt x="48878" y="54259"/>
                  <a:pt x="50451" y="54449"/>
                  <a:pt x="51970" y="54829"/>
                </a:cubicBezTo>
                <a:cubicBezTo>
                  <a:pt x="53326" y="55127"/>
                  <a:pt x="54601" y="55697"/>
                  <a:pt x="55767" y="56429"/>
                </a:cubicBezTo>
                <a:cubicBezTo>
                  <a:pt x="56364" y="56836"/>
                  <a:pt x="56879" y="57297"/>
                  <a:pt x="57340" y="57840"/>
                </a:cubicBezTo>
                <a:cubicBezTo>
                  <a:pt x="57557" y="58111"/>
                  <a:pt x="57747" y="58409"/>
                  <a:pt x="57910" y="58708"/>
                </a:cubicBezTo>
                <a:cubicBezTo>
                  <a:pt x="57991" y="58870"/>
                  <a:pt x="58073" y="59033"/>
                  <a:pt x="58154" y="59196"/>
                </a:cubicBezTo>
                <a:lnTo>
                  <a:pt x="58317" y="59711"/>
                </a:lnTo>
                <a:cubicBezTo>
                  <a:pt x="58805" y="61257"/>
                  <a:pt x="58561" y="63047"/>
                  <a:pt x="57367" y="64702"/>
                </a:cubicBezTo>
                <a:cubicBezTo>
                  <a:pt x="57937" y="63834"/>
                  <a:pt x="58344" y="62858"/>
                  <a:pt x="58480" y="61854"/>
                </a:cubicBezTo>
                <a:cubicBezTo>
                  <a:pt x="58588" y="60796"/>
                  <a:pt x="58371" y="59765"/>
                  <a:pt x="57883" y="58843"/>
                </a:cubicBezTo>
                <a:cubicBezTo>
                  <a:pt x="57422" y="57975"/>
                  <a:pt x="56744" y="57216"/>
                  <a:pt x="55930" y="56646"/>
                </a:cubicBezTo>
                <a:cubicBezTo>
                  <a:pt x="55198" y="56131"/>
                  <a:pt x="54384" y="55670"/>
                  <a:pt x="53516" y="55344"/>
                </a:cubicBezTo>
                <a:cubicBezTo>
                  <a:pt x="53299" y="55290"/>
                  <a:pt x="53055" y="55209"/>
                  <a:pt x="52838" y="55182"/>
                </a:cubicBezTo>
                <a:cubicBezTo>
                  <a:pt x="51482" y="54775"/>
                  <a:pt x="50071" y="54503"/>
                  <a:pt x="48661" y="54422"/>
                </a:cubicBezTo>
                <a:cubicBezTo>
                  <a:pt x="48335" y="54395"/>
                  <a:pt x="47928" y="54368"/>
                  <a:pt x="47494" y="54368"/>
                </a:cubicBezTo>
                <a:cubicBezTo>
                  <a:pt x="47205" y="54368"/>
                  <a:pt x="46904" y="54356"/>
                  <a:pt x="46606" y="54356"/>
                </a:cubicBezTo>
                <a:cubicBezTo>
                  <a:pt x="46458" y="54356"/>
                  <a:pt x="46310" y="54359"/>
                  <a:pt x="46165" y="54368"/>
                </a:cubicBezTo>
                <a:lnTo>
                  <a:pt x="45867" y="54368"/>
                </a:lnTo>
                <a:cubicBezTo>
                  <a:pt x="42558" y="54422"/>
                  <a:pt x="39276" y="54693"/>
                  <a:pt x="36021" y="55236"/>
                </a:cubicBezTo>
                <a:cubicBezTo>
                  <a:pt x="35506" y="55344"/>
                  <a:pt x="35126" y="55426"/>
                  <a:pt x="34746" y="55507"/>
                </a:cubicBezTo>
                <a:cubicBezTo>
                  <a:pt x="33905" y="55670"/>
                  <a:pt x="33064" y="55833"/>
                  <a:pt x="32196" y="56050"/>
                </a:cubicBezTo>
                <a:cubicBezTo>
                  <a:pt x="31410" y="56239"/>
                  <a:pt x="30542" y="56483"/>
                  <a:pt x="29782" y="56700"/>
                </a:cubicBezTo>
                <a:lnTo>
                  <a:pt x="29077" y="56917"/>
                </a:lnTo>
                <a:lnTo>
                  <a:pt x="28779" y="56999"/>
                </a:lnTo>
                <a:lnTo>
                  <a:pt x="28725" y="57026"/>
                </a:lnTo>
                <a:cubicBezTo>
                  <a:pt x="28707" y="57026"/>
                  <a:pt x="28688" y="57038"/>
                  <a:pt x="28670" y="57038"/>
                </a:cubicBezTo>
                <a:cubicBezTo>
                  <a:pt x="28661" y="57038"/>
                  <a:pt x="28652" y="57035"/>
                  <a:pt x="28643" y="57026"/>
                </a:cubicBezTo>
                <a:lnTo>
                  <a:pt x="28589" y="56890"/>
                </a:lnTo>
                <a:cubicBezTo>
                  <a:pt x="28562" y="56782"/>
                  <a:pt x="28508" y="56700"/>
                  <a:pt x="28481" y="56619"/>
                </a:cubicBezTo>
                <a:cubicBezTo>
                  <a:pt x="28453" y="56511"/>
                  <a:pt x="28399" y="56375"/>
                  <a:pt x="28372" y="56267"/>
                </a:cubicBezTo>
                <a:cubicBezTo>
                  <a:pt x="28318" y="56022"/>
                  <a:pt x="28264" y="55778"/>
                  <a:pt x="28236" y="55534"/>
                </a:cubicBezTo>
                <a:cubicBezTo>
                  <a:pt x="28128" y="54503"/>
                  <a:pt x="28264" y="53473"/>
                  <a:pt x="28698" y="52523"/>
                </a:cubicBezTo>
                <a:cubicBezTo>
                  <a:pt x="29837" y="49974"/>
                  <a:pt x="32007" y="48021"/>
                  <a:pt x="34692" y="47153"/>
                </a:cubicBezTo>
                <a:cubicBezTo>
                  <a:pt x="34990" y="47044"/>
                  <a:pt x="35343" y="46963"/>
                  <a:pt x="35668" y="46909"/>
                </a:cubicBezTo>
                <a:cubicBezTo>
                  <a:pt x="36021" y="46827"/>
                  <a:pt x="36346" y="46773"/>
                  <a:pt x="36699" y="46719"/>
                </a:cubicBezTo>
                <a:cubicBezTo>
                  <a:pt x="37617" y="46607"/>
                  <a:pt x="38560" y="46546"/>
                  <a:pt x="39503" y="46546"/>
                </a:cubicBezTo>
                <a:close/>
                <a:moveTo>
                  <a:pt x="52772" y="1"/>
                </a:moveTo>
                <a:cubicBezTo>
                  <a:pt x="52016" y="1"/>
                  <a:pt x="51261" y="55"/>
                  <a:pt x="50505" y="147"/>
                </a:cubicBezTo>
                <a:cubicBezTo>
                  <a:pt x="50261" y="174"/>
                  <a:pt x="49637" y="202"/>
                  <a:pt x="49203" y="283"/>
                </a:cubicBezTo>
                <a:lnTo>
                  <a:pt x="48959" y="283"/>
                </a:lnTo>
                <a:cubicBezTo>
                  <a:pt x="48145" y="419"/>
                  <a:pt x="47684" y="500"/>
                  <a:pt x="47223" y="608"/>
                </a:cubicBezTo>
                <a:cubicBezTo>
                  <a:pt x="46572" y="717"/>
                  <a:pt x="46247" y="798"/>
                  <a:pt x="45894" y="880"/>
                </a:cubicBezTo>
                <a:cubicBezTo>
                  <a:pt x="45541" y="934"/>
                  <a:pt x="45162" y="1042"/>
                  <a:pt x="44456" y="1205"/>
                </a:cubicBezTo>
                <a:cubicBezTo>
                  <a:pt x="42639" y="1666"/>
                  <a:pt x="40768" y="2263"/>
                  <a:pt x="38977" y="2887"/>
                </a:cubicBezTo>
                <a:cubicBezTo>
                  <a:pt x="38543" y="3050"/>
                  <a:pt x="37893" y="3267"/>
                  <a:pt x="37214" y="3538"/>
                </a:cubicBezTo>
                <a:cubicBezTo>
                  <a:pt x="36536" y="3782"/>
                  <a:pt x="35804" y="4107"/>
                  <a:pt x="35153" y="4352"/>
                </a:cubicBezTo>
                <a:cubicBezTo>
                  <a:pt x="35158" y="4351"/>
                  <a:pt x="35161" y="4350"/>
                  <a:pt x="35164" y="4350"/>
                </a:cubicBezTo>
                <a:cubicBezTo>
                  <a:pt x="35256" y="4350"/>
                  <a:pt x="34236" y="4795"/>
                  <a:pt x="33471" y="5111"/>
                </a:cubicBezTo>
                <a:cubicBezTo>
                  <a:pt x="32495" y="5572"/>
                  <a:pt x="31491" y="6006"/>
                  <a:pt x="30569" y="6467"/>
                </a:cubicBezTo>
                <a:cubicBezTo>
                  <a:pt x="29159" y="7145"/>
                  <a:pt x="28236" y="7661"/>
                  <a:pt x="27396" y="8149"/>
                </a:cubicBezTo>
                <a:lnTo>
                  <a:pt x="27423" y="8122"/>
                </a:lnTo>
                <a:lnTo>
                  <a:pt x="26690" y="8529"/>
                </a:lnTo>
                <a:lnTo>
                  <a:pt x="26745" y="8501"/>
                </a:lnTo>
                <a:lnTo>
                  <a:pt x="26745" y="8501"/>
                </a:lnTo>
                <a:lnTo>
                  <a:pt x="24114" y="9993"/>
                </a:lnTo>
                <a:cubicBezTo>
                  <a:pt x="22459" y="10916"/>
                  <a:pt x="20750" y="12000"/>
                  <a:pt x="19041" y="13167"/>
                </a:cubicBezTo>
                <a:lnTo>
                  <a:pt x="17387" y="14333"/>
                </a:lnTo>
                <a:cubicBezTo>
                  <a:pt x="15461" y="15662"/>
                  <a:pt x="14457" y="16449"/>
                  <a:pt x="13590" y="17154"/>
                </a:cubicBezTo>
                <a:lnTo>
                  <a:pt x="13617" y="17127"/>
                </a:lnTo>
                <a:lnTo>
                  <a:pt x="13617" y="17127"/>
                </a:lnTo>
                <a:cubicBezTo>
                  <a:pt x="13454" y="17235"/>
                  <a:pt x="13698" y="16991"/>
                  <a:pt x="12423" y="17941"/>
                </a:cubicBezTo>
                <a:cubicBezTo>
                  <a:pt x="11745" y="18483"/>
                  <a:pt x="10958" y="19107"/>
                  <a:pt x="10145" y="19812"/>
                </a:cubicBezTo>
                <a:lnTo>
                  <a:pt x="10823" y="19297"/>
                </a:lnTo>
                <a:lnTo>
                  <a:pt x="10823" y="19297"/>
                </a:lnTo>
                <a:cubicBezTo>
                  <a:pt x="9792" y="20165"/>
                  <a:pt x="8517" y="21250"/>
                  <a:pt x="7270" y="22470"/>
                </a:cubicBezTo>
                <a:lnTo>
                  <a:pt x="7297" y="22443"/>
                </a:lnTo>
                <a:lnTo>
                  <a:pt x="6700" y="23040"/>
                </a:lnTo>
                <a:lnTo>
                  <a:pt x="6754" y="23013"/>
                </a:lnTo>
                <a:lnTo>
                  <a:pt x="6754" y="23013"/>
                </a:lnTo>
                <a:cubicBezTo>
                  <a:pt x="5127" y="24613"/>
                  <a:pt x="3744" y="26430"/>
                  <a:pt x="2659" y="28410"/>
                </a:cubicBezTo>
                <a:lnTo>
                  <a:pt x="2740" y="28248"/>
                </a:lnTo>
                <a:lnTo>
                  <a:pt x="2659" y="28356"/>
                </a:lnTo>
                <a:cubicBezTo>
                  <a:pt x="2279" y="29143"/>
                  <a:pt x="1926" y="29929"/>
                  <a:pt x="1628" y="30743"/>
                </a:cubicBezTo>
                <a:cubicBezTo>
                  <a:pt x="1465" y="31177"/>
                  <a:pt x="1330" y="31530"/>
                  <a:pt x="1248" y="31801"/>
                </a:cubicBezTo>
                <a:cubicBezTo>
                  <a:pt x="1140" y="32072"/>
                  <a:pt x="1113" y="32289"/>
                  <a:pt x="1058" y="32452"/>
                </a:cubicBezTo>
                <a:cubicBezTo>
                  <a:pt x="950" y="32777"/>
                  <a:pt x="923" y="32994"/>
                  <a:pt x="841" y="33347"/>
                </a:cubicBezTo>
                <a:lnTo>
                  <a:pt x="868" y="33347"/>
                </a:lnTo>
                <a:lnTo>
                  <a:pt x="868" y="33401"/>
                </a:lnTo>
                <a:lnTo>
                  <a:pt x="1085" y="32642"/>
                </a:lnTo>
                <a:lnTo>
                  <a:pt x="1085" y="32669"/>
                </a:lnTo>
                <a:lnTo>
                  <a:pt x="1113" y="32669"/>
                </a:lnTo>
                <a:cubicBezTo>
                  <a:pt x="1113" y="32662"/>
                  <a:pt x="1114" y="32662"/>
                  <a:pt x="1118" y="32662"/>
                </a:cubicBezTo>
                <a:lnTo>
                  <a:pt x="1118" y="32662"/>
                </a:lnTo>
                <a:cubicBezTo>
                  <a:pt x="1129" y="32662"/>
                  <a:pt x="1160" y="32662"/>
                  <a:pt x="1221" y="32479"/>
                </a:cubicBezTo>
                <a:cubicBezTo>
                  <a:pt x="1330" y="32262"/>
                  <a:pt x="1465" y="31692"/>
                  <a:pt x="2008" y="30390"/>
                </a:cubicBezTo>
                <a:cubicBezTo>
                  <a:pt x="2116" y="30146"/>
                  <a:pt x="2252" y="29902"/>
                  <a:pt x="2360" y="29685"/>
                </a:cubicBezTo>
                <a:cubicBezTo>
                  <a:pt x="2523" y="29305"/>
                  <a:pt x="2686" y="29007"/>
                  <a:pt x="2821" y="28736"/>
                </a:cubicBezTo>
                <a:cubicBezTo>
                  <a:pt x="2984" y="28437"/>
                  <a:pt x="3120" y="28166"/>
                  <a:pt x="3282" y="27895"/>
                </a:cubicBezTo>
                <a:cubicBezTo>
                  <a:pt x="3499" y="27515"/>
                  <a:pt x="3798" y="27081"/>
                  <a:pt x="4069" y="26674"/>
                </a:cubicBezTo>
                <a:lnTo>
                  <a:pt x="4096" y="26647"/>
                </a:lnTo>
                <a:lnTo>
                  <a:pt x="4096" y="26647"/>
                </a:lnTo>
                <a:cubicBezTo>
                  <a:pt x="3337" y="27759"/>
                  <a:pt x="2713" y="28926"/>
                  <a:pt x="2170" y="30173"/>
                </a:cubicBezTo>
                <a:cubicBezTo>
                  <a:pt x="1655" y="31448"/>
                  <a:pt x="1248" y="32750"/>
                  <a:pt x="950" y="34079"/>
                </a:cubicBezTo>
                <a:lnTo>
                  <a:pt x="1085" y="33727"/>
                </a:lnTo>
                <a:lnTo>
                  <a:pt x="1085" y="33727"/>
                </a:lnTo>
                <a:cubicBezTo>
                  <a:pt x="760" y="35083"/>
                  <a:pt x="543" y="36439"/>
                  <a:pt x="407" y="37822"/>
                </a:cubicBezTo>
                <a:lnTo>
                  <a:pt x="407" y="37795"/>
                </a:lnTo>
                <a:cubicBezTo>
                  <a:pt x="353" y="38365"/>
                  <a:pt x="299" y="38989"/>
                  <a:pt x="190" y="40101"/>
                </a:cubicBezTo>
                <a:lnTo>
                  <a:pt x="190" y="40046"/>
                </a:lnTo>
                <a:cubicBezTo>
                  <a:pt x="109" y="41321"/>
                  <a:pt x="55" y="42569"/>
                  <a:pt x="0" y="43952"/>
                </a:cubicBezTo>
                <a:cubicBezTo>
                  <a:pt x="82" y="42677"/>
                  <a:pt x="163" y="41647"/>
                  <a:pt x="272" y="40426"/>
                </a:cubicBezTo>
                <a:lnTo>
                  <a:pt x="272" y="40426"/>
                </a:lnTo>
                <a:cubicBezTo>
                  <a:pt x="272" y="40609"/>
                  <a:pt x="247" y="41067"/>
                  <a:pt x="245" y="41536"/>
                </a:cubicBezTo>
                <a:lnTo>
                  <a:pt x="245" y="41536"/>
                </a:lnTo>
                <a:cubicBezTo>
                  <a:pt x="299" y="40560"/>
                  <a:pt x="380" y="39612"/>
                  <a:pt x="489" y="38555"/>
                </a:cubicBezTo>
                <a:cubicBezTo>
                  <a:pt x="597" y="37524"/>
                  <a:pt x="706" y="36792"/>
                  <a:pt x="814" y="36141"/>
                </a:cubicBezTo>
                <a:cubicBezTo>
                  <a:pt x="896" y="35517"/>
                  <a:pt x="1004" y="34947"/>
                  <a:pt x="1140" y="34242"/>
                </a:cubicBezTo>
                <a:lnTo>
                  <a:pt x="1140" y="34188"/>
                </a:lnTo>
                <a:cubicBezTo>
                  <a:pt x="1031" y="34676"/>
                  <a:pt x="923" y="35164"/>
                  <a:pt x="841" y="35652"/>
                </a:cubicBezTo>
                <a:lnTo>
                  <a:pt x="841" y="35625"/>
                </a:lnTo>
                <a:lnTo>
                  <a:pt x="819" y="35625"/>
                </a:lnTo>
                <a:cubicBezTo>
                  <a:pt x="952" y="34830"/>
                  <a:pt x="1032" y="34428"/>
                  <a:pt x="1113" y="34079"/>
                </a:cubicBezTo>
                <a:cubicBezTo>
                  <a:pt x="1194" y="33700"/>
                  <a:pt x="1302" y="33401"/>
                  <a:pt x="1492" y="32750"/>
                </a:cubicBezTo>
                <a:lnTo>
                  <a:pt x="1492" y="32804"/>
                </a:lnTo>
                <a:cubicBezTo>
                  <a:pt x="1872" y="31475"/>
                  <a:pt x="2360" y="30201"/>
                  <a:pt x="3011" y="28980"/>
                </a:cubicBezTo>
                <a:cubicBezTo>
                  <a:pt x="3635" y="27814"/>
                  <a:pt x="4367" y="26702"/>
                  <a:pt x="5208" y="25644"/>
                </a:cubicBezTo>
                <a:lnTo>
                  <a:pt x="5235" y="25617"/>
                </a:lnTo>
                <a:lnTo>
                  <a:pt x="5235" y="25617"/>
                </a:lnTo>
                <a:cubicBezTo>
                  <a:pt x="4422" y="26647"/>
                  <a:pt x="3716" y="27732"/>
                  <a:pt x="3147" y="28899"/>
                </a:cubicBezTo>
                <a:cubicBezTo>
                  <a:pt x="3608" y="28058"/>
                  <a:pt x="4150" y="27244"/>
                  <a:pt x="4747" y="26485"/>
                </a:cubicBezTo>
                <a:cubicBezTo>
                  <a:pt x="5127" y="25942"/>
                  <a:pt x="5425" y="25535"/>
                  <a:pt x="5751" y="25156"/>
                </a:cubicBezTo>
                <a:lnTo>
                  <a:pt x="5751" y="25156"/>
                </a:lnTo>
                <a:lnTo>
                  <a:pt x="5724" y="25183"/>
                </a:lnTo>
                <a:cubicBezTo>
                  <a:pt x="5886" y="24966"/>
                  <a:pt x="6076" y="24776"/>
                  <a:pt x="6239" y="24586"/>
                </a:cubicBezTo>
                <a:cubicBezTo>
                  <a:pt x="6402" y="24396"/>
                  <a:pt x="6564" y="24206"/>
                  <a:pt x="6754" y="24017"/>
                </a:cubicBezTo>
                <a:lnTo>
                  <a:pt x="6754" y="24017"/>
                </a:lnTo>
                <a:lnTo>
                  <a:pt x="6727" y="24043"/>
                </a:lnTo>
                <a:lnTo>
                  <a:pt x="7243" y="23474"/>
                </a:lnTo>
                <a:lnTo>
                  <a:pt x="7188" y="23501"/>
                </a:lnTo>
                <a:cubicBezTo>
                  <a:pt x="7915" y="22794"/>
                  <a:pt x="8210" y="22544"/>
                  <a:pt x="8245" y="22544"/>
                </a:cubicBezTo>
                <a:cubicBezTo>
                  <a:pt x="8260" y="22544"/>
                  <a:pt x="8229" y="22588"/>
                  <a:pt x="8165" y="22660"/>
                </a:cubicBezTo>
                <a:cubicBezTo>
                  <a:pt x="7921" y="22904"/>
                  <a:pt x="7785" y="23094"/>
                  <a:pt x="7649" y="23257"/>
                </a:cubicBezTo>
                <a:cubicBezTo>
                  <a:pt x="8327" y="22606"/>
                  <a:pt x="8951" y="22091"/>
                  <a:pt x="9494" y="21629"/>
                </a:cubicBezTo>
                <a:cubicBezTo>
                  <a:pt x="10389" y="20897"/>
                  <a:pt x="11637" y="19866"/>
                  <a:pt x="13183" y="18673"/>
                </a:cubicBezTo>
                <a:cubicBezTo>
                  <a:pt x="14376" y="17778"/>
                  <a:pt x="15597" y="16856"/>
                  <a:pt x="16763" y="16015"/>
                </a:cubicBezTo>
                <a:cubicBezTo>
                  <a:pt x="22106" y="12109"/>
                  <a:pt x="27857" y="8746"/>
                  <a:pt x="33878" y="6006"/>
                </a:cubicBezTo>
                <a:lnTo>
                  <a:pt x="33878" y="6006"/>
                </a:lnTo>
                <a:lnTo>
                  <a:pt x="33851" y="6033"/>
                </a:lnTo>
                <a:cubicBezTo>
                  <a:pt x="37459" y="4379"/>
                  <a:pt x="41229" y="3050"/>
                  <a:pt x="45080" y="2046"/>
                </a:cubicBezTo>
                <a:cubicBezTo>
                  <a:pt x="45758" y="1883"/>
                  <a:pt x="46464" y="1748"/>
                  <a:pt x="47196" y="1585"/>
                </a:cubicBezTo>
                <a:cubicBezTo>
                  <a:pt x="48823" y="1287"/>
                  <a:pt x="50505" y="1097"/>
                  <a:pt x="52187" y="1042"/>
                </a:cubicBezTo>
                <a:cubicBezTo>
                  <a:pt x="52463" y="1033"/>
                  <a:pt x="52739" y="1029"/>
                  <a:pt x="53016" y="1029"/>
                </a:cubicBezTo>
                <a:cubicBezTo>
                  <a:pt x="54401" y="1029"/>
                  <a:pt x="55799" y="1142"/>
                  <a:pt x="57178" y="1368"/>
                </a:cubicBezTo>
                <a:cubicBezTo>
                  <a:pt x="57584" y="1422"/>
                  <a:pt x="57937" y="1531"/>
                  <a:pt x="58344" y="1612"/>
                </a:cubicBezTo>
                <a:cubicBezTo>
                  <a:pt x="58724" y="1693"/>
                  <a:pt x="59103" y="1802"/>
                  <a:pt x="59483" y="1910"/>
                </a:cubicBezTo>
                <a:cubicBezTo>
                  <a:pt x="60215" y="2100"/>
                  <a:pt x="60948" y="2372"/>
                  <a:pt x="61680" y="2697"/>
                </a:cubicBezTo>
                <a:cubicBezTo>
                  <a:pt x="63091" y="3294"/>
                  <a:pt x="64365" y="4162"/>
                  <a:pt x="65423" y="5274"/>
                </a:cubicBezTo>
                <a:cubicBezTo>
                  <a:pt x="66291" y="6142"/>
                  <a:pt x="66888" y="7227"/>
                  <a:pt x="67241" y="8420"/>
                </a:cubicBezTo>
                <a:cubicBezTo>
                  <a:pt x="67566" y="9559"/>
                  <a:pt x="67566" y="10780"/>
                  <a:pt x="67213" y="11919"/>
                </a:cubicBezTo>
                <a:cubicBezTo>
                  <a:pt x="67078" y="12353"/>
                  <a:pt x="66861" y="12787"/>
                  <a:pt x="66590" y="13167"/>
                </a:cubicBezTo>
                <a:cubicBezTo>
                  <a:pt x="66318" y="13601"/>
                  <a:pt x="65966" y="14008"/>
                  <a:pt x="65559" y="14333"/>
                </a:cubicBezTo>
                <a:cubicBezTo>
                  <a:pt x="65152" y="14686"/>
                  <a:pt x="64691" y="14984"/>
                  <a:pt x="64230" y="15228"/>
                </a:cubicBezTo>
                <a:cubicBezTo>
                  <a:pt x="63742" y="15472"/>
                  <a:pt x="63226" y="15689"/>
                  <a:pt x="62684" y="15879"/>
                </a:cubicBezTo>
                <a:cubicBezTo>
                  <a:pt x="62114" y="16069"/>
                  <a:pt x="61572" y="16232"/>
                  <a:pt x="60975" y="16340"/>
                </a:cubicBezTo>
                <a:lnTo>
                  <a:pt x="61002" y="16340"/>
                </a:lnTo>
                <a:cubicBezTo>
                  <a:pt x="60243" y="16530"/>
                  <a:pt x="59456" y="16666"/>
                  <a:pt x="58642" y="16774"/>
                </a:cubicBezTo>
                <a:cubicBezTo>
                  <a:pt x="54953" y="17344"/>
                  <a:pt x="51237" y="17751"/>
                  <a:pt x="47521" y="18320"/>
                </a:cubicBezTo>
                <a:cubicBezTo>
                  <a:pt x="45813" y="18592"/>
                  <a:pt x="43887" y="18917"/>
                  <a:pt x="42476" y="19243"/>
                </a:cubicBezTo>
                <a:cubicBezTo>
                  <a:pt x="41581" y="19378"/>
                  <a:pt x="39954" y="19785"/>
                  <a:pt x="38815" y="20056"/>
                </a:cubicBezTo>
                <a:cubicBezTo>
                  <a:pt x="38796" y="20066"/>
                  <a:pt x="38777" y="20075"/>
                  <a:pt x="38756" y="20084"/>
                </a:cubicBezTo>
                <a:lnTo>
                  <a:pt x="38756" y="20084"/>
                </a:lnTo>
                <a:lnTo>
                  <a:pt x="37567" y="20382"/>
                </a:lnTo>
                <a:cubicBezTo>
                  <a:pt x="37133" y="20517"/>
                  <a:pt x="36672" y="20653"/>
                  <a:pt x="36211" y="20816"/>
                </a:cubicBezTo>
                <a:cubicBezTo>
                  <a:pt x="35234" y="21168"/>
                  <a:pt x="34177" y="21521"/>
                  <a:pt x="33173" y="21955"/>
                </a:cubicBezTo>
                <a:cubicBezTo>
                  <a:pt x="32956" y="21982"/>
                  <a:pt x="32956" y="21982"/>
                  <a:pt x="31871" y="22416"/>
                </a:cubicBezTo>
                <a:cubicBezTo>
                  <a:pt x="31871" y="22470"/>
                  <a:pt x="31681" y="22552"/>
                  <a:pt x="31139" y="22823"/>
                </a:cubicBezTo>
                <a:lnTo>
                  <a:pt x="30027" y="23392"/>
                </a:lnTo>
                <a:lnTo>
                  <a:pt x="29213" y="23826"/>
                </a:lnTo>
                <a:cubicBezTo>
                  <a:pt x="28915" y="23989"/>
                  <a:pt x="28589" y="24179"/>
                  <a:pt x="28236" y="24396"/>
                </a:cubicBezTo>
                <a:lnTo>
                  <a:pt x="27450" y="24857"/>
                </a:lnTo>
                <a:cubicBezTo>
                  <a:pt x="27179" y="25020"/>
                  <a:pt x="26934" y="25210"/>
                  <a:pt x="26663" y="25372"/>
                </a:cubicBezTo>
                <a:cubicBezTo>
                  <a:pt x="26419" y="25535"/>
                  <a:pt x="26148" y="25725"/>
                  <a:pt x="25904" y="25888"/>
                </a:cubicBezTo>
                <a:lnTo>
                  <a:pt x="25171" y="26430"/>
                </a:lnTo>
                <a:lnTo>
                  <a:pt x="25199" y="26430"/>
                </a:lnTo>
                <a:cubicBezTo>
                  <a:pt x="24683" y="26810"/>
                  <a:pt x="24249" y="27190"/>
                  <a:pt x="23734" y="27651"/>
                </a:cubicBezTo>
                <a:cubicBezTo>
                  <a:pt x="22323" y="28871"/>
                  <a:pt x="21049" y="30228"/>
                  <a:pt x="19909" y="31692"/>
                </a:cubicBezTo>
                <a:lnTo>
                  <a:pt x="19421" y="32370"/>
                </a:lnTo>
                <a:cubicBezTo>
                  <a:pt x="19258" y="32642"/>
                  <a:pt x="19096" y="32940"/>
                  <a:pt x="18879" y="33266"/>
                </a:cubicBezTo>
                <a:lnTo>
                  <a:pt x="18553" y="33808"/>
                </a:lnTo>
                <a:cubicBezTo>
                  <a:pt x="18445" y="33971"/>
                  <a:pt x="18336" y="34188"/>
                  <a:pt x="18228" y="34378"/>
                </a:cubicBezTo>
                <a:cubicBezTo>
                  <a:pt x="17984" y="34812"/>
                  <a:pt x="17767" y="35246"/>
                  <a:pt x="17577" y="35707"/>
                </a:cubicBezTo>
                <a:lnTo>
                  <a:pt x="17197" y="36602"/>
                </a:lnTo>
                <a:cubicBezTo>
                  <a:pt x="17088" y="36900"/>
                  <a:pt x="16980" y="37198"/>
                  <a:pt x="16872" y="37497"/>
                </a:cubicBezTo>
                <a:cubicBezTo>
                  <a:pt x="16627" y="38121"/>
                  <a:pt x="16465" y="38772"/>
                  <a:pt x="16356" y="39450"/>
                </a:cubicBezTo>
                <a:cubicBezTo>
                  <a:pt x="16166" y="40806"/>
                  <a:pt x="16329" y="42189"/>
                  <a:pt x="16899" y="43437"/>
                </a:cubicBezTo>
                <a:cubicBezTo>
                  <a:pt x="17197" y="44115"/>
                  <a:pt x="17739" y="44685"/>
                  <a:pt x="18390" y="45064"/>
                </a:cubicBezTo>
                <a:cubicBezTo>
                  <a:pt x="18847" y="45302"/>
                  <a:pt x="19352" y="45416"/>
                  <a:pt x="19865" y="45416"/>
                </a:cubicBezTo>
                <a:cubicBezTo>
                  <a:pt x="20114" y="45416"/>
                  <a:pt x="20366" y="45389"/>
                  <a:pt x="20615" y="45336"/>
                </a:cubicBezTo>
                <a:cubicBezTo>
                  <a:pt x="21266" y="45173"/>
                  <a:pt x="21917" y="44875"/>
                  <a:pt x="22486" y="44495"/>
                </a:cubicBezTo>
                <a:cubicBezTo>
                  <a:pt x="23056" y="44142"/>
                  <a:pt x="23544" y="43762"/>
                  <a:pt x="24086" y="43410"/>
                </a:cubicBezTo>
                <a:cubicBezTo>
                  <a:pt x="25226" y="42623"/>
                  <a:pt x="26148" y="41972"/>
                  <a:pt x="27124" y="41348"/>
                </a:cubicBezTo>
                <a:cubicBezTo>
                  <a:pt x="27638" y="41022"/>
                  <a:pt x="28091" y="40695"/>
                  <a:pt x="28328" y="40507"/>
                </a:cubicBezTo>
                <a:lnTo>
                  <a:pt x="28328" y="40507"/>
                </a:lnTo>
                <a:lnTo>
                  <a:pt x="28019" y="40725"/>
                </a:lnTo>
                <a:lnTo>
                  <a:pt x="28481" y="40372"/>
                </a:lnTo>
                <a:lnTo>
                  <a:pt x="28399" y="40426"/>
                </a:lnTo>
                <a:lnTo>
                  <a:pt x="29104" y="39938"/>
                </a:lnTo>
                <a:lnTo>
                  <a:pt x="29104" y="39938"/>
                </a:lnTo>
                <a:lnTo>
                  <a:pt x="29077" y="39965"/>
                </a:lnTo>
                <a:lnTo>
                  <a:pt x="30461" y="39043"/>
                </a:lnTo>
                <a:lnTo>
                  <a:pt x="31112" y="38555"/>
                </a:lnTo>
                <a:cubicBezTo>
                  <a:pt x="33037" y="37198"/>
                  <a:pt x="35099" y="35761"/>
                  <a:pt x="37160" y="34432"/>
                </a:cubicBezTo>
                <a:cubicBezTo>
                  <a:pt x="38571" y="33564"/>
                  <a:pt x="40849" y="32126"/>
                  <a:pt x="42856" y="31258"/>
                </a:cubicBezTo>
                <a:cubicBezTo>
                  <a:pt x="43477" y="30980"/>
                  <a:pt x="43692" y="30888"/>
                  <a:pt x="43649" y="30888"/>
                </a:cubicBezTo>
                <a:cubicBezTo>
                  <a:pt x="43645" y="30888"/>
                  <a:pt x="43640" y="30888"/>
                  <a:pt x="43634" y="30889"/>
                </a:cubicBezTo>
                <a:lnTo>
                  <a:pt x="43634" y="30889"/>
                </a:lnTo>
                <a:cubicBezTo>
                  <a:pt x="44122" y="30677"/>
                  <a:pt x="44625" y="30480"/>
                  <a:pt x="45142" y="30307"/>
                </a:cubicBezTo>
                <a:lnTo>
                  <a:pt x="45142" y="30307"/>
                </a:lnTo>
                <a:cubicBezTo>
                  <a:pt x="45121" y="30316"/>
                  <a:pt x="45101" y="30326"/>
                  <a:pt x="45080" y="30336"/>
                </a:cubicBezTo>
                <a:cubicBezTo>
                  <a:pt x="45127" y="30316"/>
                  <a:pt x="45175" y="30297"/>
                  <a:pt x="45222" y="30280"/>
                </a:cubicBezTo>
                <a:lnTo>
                  <a:pt x="45222" y="30280"/>
                </a:lnTo>
                <a:cubicBezTo>
                  <a:pt x="45195" y="30289"/>
                  <a:pt x="45168" y="30298"/>
                  <a:pt x="45142" y="30307"/>
                </a:cubicBezTo>
                <a:lnTo>
                  <a:pt x="45142" y="30307"/>
                </a:lnTo>
                <a:cubicBezTo>
                  <a:pt x="45284" y="30241"/>
                  <a:pt x="45430" y="30194"/>
                  <a:pt x="45596" y="30146"/>
                </a:cubicBezTo>
                <a:cubicBezTo>
                  <a:pt x="47265" y="29628"/>
                  <a:pt x="48990" y="29353"/>
                  <a:pt x="50740" y="29353"/>
                </a:cubicBezTo>
                <a:cubicBezTo>
                  <a:pt x="51095" y="29353"/>
                  <a:pt x="51450" y="29364"/>
                  <a:pt x="51807" y="29387"/>
                </a:cubicBezTo>
                <a:cubicBezTo>
                  <a:pt x="53028" y="29441"/>
                  <a:pt x="54248" y="29712"/>
                  <a:pt x="55415" y="30146"/>
                </a:cubicBezTo>
                <a:cubicBezTo>
                  <a:pt x="56581" y="30580"/>
                  <a:pt x="57639" y="31231"/>
                  <a:pt x="58561" y="32072"/>
                </a:cubicBezTo>
                <a:cubicBezTo>
                  <a:pt x="58968" y="32425"/>
                  <a:pt x="59347" y="32859"/>
                  <a:pt x="59673" y="33293"/>
                </a:cubicBezTo>
                <a:cubicBezTo>
                  <a:pt x="60161" y="33944"/>
                  <a:pt x="60568" y="34649"/>
                  <a:pt x="60894" y="35408"/>
                </a:cubicBezTo>
                <a:cubicBezTo>
                  <a:pt x="61219" y="36168"/>
                  <a:pt x="61463" y="36981"/>
                  <a:pt x="61545" y="37795"/>
                </a:cubicBezTo>
                <a:cubicBezTo>
                  <a:pt x="61707" y="39124"/>
                  <a:pt x="61490" y="40453"/>
                  <a:pt x="60894" y="41647"/>
                </a:cubicBezTo>
                <a:cubicBezTo>
                  <a:pt x="60812" y="41810"/>
                  <a:pt x="60731" y="41999"/>
                  <a:pt x="60622" y="42162"/>
                </a:cubicBezTo>
                <a:cubicBezTo>
                  <a:pt x="60541" y="42325"/>
                  <a:pt x="60432" y="42460"/>
                  <a:pt x="60324" y="42596"/>
                </a:cubicBezTo>
                <a:lnTo>
                  <a:pt x="60161" y="42840"/>
                </a:lnTo>
                <a:lnTo>
                  <a:pt x="59971" y="43030"/>
                </a:lnTo>
                <a:cubicBezTo>
                  <a:pt x="59844" y="43158"/>
                  <a:pt x="59740" y="43310"/>
                  <a:pt x="59615" y="43440"/>
                </a:cubicBezTo>
                <a:lnTo>
                  <a:pt x="59615" y="43440"/>
                </a:lnTo>
                <a:lnTo>
                  <a:pt x="59239" y="43762"/>
                </a:lnTo>
                <a:cubicBezTo>
                  <a:pt x="59158" y="43844"/>
                  <a:pt x="59076" y="43925"/>
                  <a:pt x="58968" y="44007"/>
                </a:cubicBezTo>
                <a:lnTo>
                  <a:pt x="58615" y="44278"/>
                </a:lnTo>
                <a:cubicBezTo>
                  <a:pt x="58100" y="44685"/>
                  <a:pt x="57530" y="45010"/>
                  <a:pt x="56961" y="45308"/>
                </a:cubicBezTo>
                <a:cubicBezTo>
                  <a:pt x="55198" y="46068"/>
                  <a:pt x="53299" y="46529"/>
                  <a:pt x="51400" y="46610"/>
                </a:cubicBezTo>
                <a:cubicBezTo>
                  <a:pt x="50997" y="46628"/>
                  <a:pt x="50593" y="46637"/>
                  <a:pt x="50189" y="46637"/>
                </a:cubicBezTo>
                <a:cubicBezTo>
                  <a:pt x="49318" y="46637"/>
                  <a:pt x="48447" y="46595"/>
                  <a:pt x="47576" y="46502"/>
                </a:cubicBezTo>
                <a:cubicBezTo>
                  <a:pt x="46301" y="46393"/>
                  <a:pt x="45026" y="46231"/>
                  <a:pt x="43724" y="46095"/>
                </a:cubicBezTo>
                <a:cubicBezTo>
                  <a:pt x="42328" y="45948"/>
                  <a:pt x="40908" y="45825"/>
                  <a:pt x="39486" y="45825"/>
                </a:cubicBezTo>
                <a:cubicBezTo>
                  <a:pt x="38283" y="45825"/>
                  <a:pt x="37079" y="45913"/>
                  <a:pt x="35885" y="46149"/>
                </a:cubicBezTo>
                <a:cubicBezTo>
                  <a:pt x="35560" y="46204"/>
                  <a:pt x="35261" y="46258"/>
                  <a:pt x="34963" y="46339"/>
                </a:cubicBezTo>
                <a:cubicBezTo>
                  <a:pt x="34665" y="46421"/>
                  <a:pt x="34339" y="46529"/>
                  <a:pt x="34041" y="46638"/>
                </a:cubicBezTo>
                <a:cubicBezTo>
                  <a:pt x="33444" y="46855"/>
                  <a:pt x="32875" y="47126"/>
                  <a:pt x="32332" y="47478"/>
                </a:cubicBezTo>
                <a:cubicBezTo>
                  <a:pt x="31220" y="48129"/>
                  <a:pt x="30244" y="48970"/>
                  <a:pt x="29430" y="49974"/>
                </a:cubicBezTo>
                <a:cubicBezTo>
                  <a:pt x="28589" y="50977"/>
                  <a:pt x="28019" y="52144"/>
                  <a:pt x="27694" y="53419"/>
                </a:cubicBezTo>
                <a:cubicBezTo>
                  <a:pt x="27558" y="54042"/>
                  <a:pt x="27504" y="54693"/>
                  <a:pt x="27585" y="55371"/>
                </a:cubicBezTo>
                <a:cubicBezTo>
                  <a:pt x="27613" y="55697"/>
                  <a:pt x="27667" y="56022"/>
                  <a:pt x="27748" y="56321"/>
                </a:cubicBezTo>
                <a:lnTo>
                  <a:pt x="27802" y="56565"/>
                </a:lnTo>
                <a:lnTo>
                  <a:pt x="27911" y="56836"/>
                </a:lnTo>
                <a:cubicBezTo>
                  <a:pt x="27992" y="57080"/>
                  <a:pt x="28101" y="57270"/>
                  <a:pt x="28209" y="57514"/>
                </a:cubicBezTo>
                <a:cubicBezTo>
                  <a:pt x="28236" y="57596"/>
                  <a:pt x="28264" y="57677"/>
                  <a:pt x="28318" y="57758"/>
                </a:cubicBezTo>
                <a:cubicBezTo>
                  <a:pt x="28399" y="57758"/>
                  <a:pt x="28508" y="57704"/>
                  <a:pt x="28589" y="57704"/>
                </a:cubicBezTo>
                <a:lnTo>
                  <a:pt x="29159" y="57514"/>
                </a:lnTo>
                <a:lnTo>
                  <a:pt x="29728" y="57351"/>
                </a:lnTo>
                <a:cubicBezTo>
                  <a:pt x="29918" y="57297"/>
                  <a:pt x="30081" y="57243"/>
                  <a:pt x="30244" y="57189"/>
                </a:cubicBezTo>
                <a:cubicBezTo>
                  <a:pt x="30596" y="57107"/>
                  <a:pt x="30922" y="56999"/>
                  <a:pt x="31274" y="56917"/>
                </a:cubicBezTo>
                <a:cubicBezTo>
                  <a:pt x="31952" y="56728"/>
                  <a:pt x="32630" y="56565"/>
                  <a:pt x="33336" y="56402"/>
                </a:cubicBezTo>
                <a:cubicBezTo>
                  <a:pt x="34692" y="56077"/>
                  <a:pt x="36102" y="55805"/>
                  <a:pt x="37486" y="55616"/>
                </a:cubicBezTo>
                <a:cubicBezTo>
                  <a:pt x="39764" y="55263"/>
                  <a:pt x="42070" y="55046"/>
                  <a:pt x="44375" y="54992"/>
                </a:cubicBezTo>
                <a:lnTo>
                  <a:pt x="45569" y="54965"/>
                </a:lnTo>
                <a:lnTo>
                  <a:pt x="46871" y="54965"/>
                </a:lnTo>
                <a:lnTo>
                  <a:pt x="47521" y="54992"/>
                </a:lnTo>
                <a:cubicBezTo>
                  <a:pt x="49393" y="55019"/>
                  <a:pt x="51237" y="55317"/>
                  <a:pt x="53001" y="55914"/>
                </a:cubicBezTo>
                <a:cubicBezTo>
                  <a:pt x="53868" y="56212"/>
                  <a:pt x="54682" y="56619"/>
                  <a:pt x="55442" y="57134"/>
                </a:cubicBezTo>
                <a:cubicBezTo>
                  <a:pt x="56174" y="57623"/>
                  <a:pt x="56798" y="58274"/>
                  <a:pt x="57232" y="59033"/>
                </a:cubicBezTo>
                <a:cubicBezTo>
                  <a:pt x="57530" y="59576"/>
                  <a:pt x="57720" y="60172"/>
                  <a:pt x="57801" y="60796"/>
                </a:cubicBezTo>
                <a:cubicBezTo>
                  <a:pt x="57856" y="61393"/>
                  <a:pt x="57774" y="62017"/>
                  <a:pt x="57612" y="62613"/>
                </a:cubicBezTo>
                <a:cubicBezTo>
                  <a:pt x="57422" y="63210"/>
                  <a:pt x="57123" y="63780"/>
                  <a:pt x="56744" y="64268"/>
                </a:cubicBezTo>
                <a:cubicBezTo>
                  <a:pt x="56364" y="64783"/>
                  <a:pt x="55930" y="65244"/>
                  <a:pt x="55442" y="65624"/>
                </a:cubicBezTo>
                <a:cubicBezTo>
                  <a:pt x="54628" y="66275"/>
                  <a:pt x="53706" y="66791"/>
                  <a:pt x="52729" y="67116"/>
                </a:cubicBezTo>
                <a:cubicBezTo>
                  <a:pt x="51726" y="67414"/>
                  <a:pt x="50695" y="67631"/>
                  <a:pt x="49664" y="67713"/>
                </a:cubicBezTo>
                <a:cubicBezTo>
                  <a:pt x="48968" y="67767"/>
                  <a:pt x="48266" y="67785"/>
                  <a:pt x="47559" y="67785"/>
                </a:cubicBezTo>
                <a:cubicBezTo>
                  <a:pt x="46144" y="67785"/>
                  <a:pt x="44710" y="67713"/>
                  <a:pt x="43263" y="67713"/>
                </a:cubicBezTo>
                <a:cubicBezTo>
                  <a:pt x="43139" y="67710"/>
                  <a:pt x="43015" y="67709"/>
                  <a:pt x="42891" y="67709"/>
                </a:cubicBezTo>
                <a:cubicBezTo>
                  <a:pt x="41527" y="67709"/>
                  <a:pt x="40187" y="67846"/>
                  <a:pt x="38869" y="68120"/>
                </a:cubicBezTo>
                <a:cubicBezTo>
                  <a:pt x="37431" y="68418"/>
                  <a:pt x="36048" y="68988"/>
                  <a:pt x="34882" y="69856"/>
                </a:cubicBezTo>
                <a:cubicBezTo>
                  <a:pt x="33661" y="70723"/>
                  <a:pt x="32766" y="71944"/>
                  <a:pt x="32278" y="73354"/>
                </a:cubicBezTo>
                <a:cubicBezTo>
                  <a:pt x="31763" y="74765"/>
                  <a:pt x="31627" y="76311"/>
                  <a:pt x="31871" y="77803"/>
                </a:cubicBezTo>
                <a:cubicBezTo>
                  <a:pt x="31871" y="77911"/>
                  <a:pt x="31925" y="78020"/>
                  <a:pt x="31925" y="78128"/>
                </a:cubicBezTo>
                <a:cubicBezTo>
                  <a:pt x="31979" y="78345"/>
                  <a:pt x="32034" y="78562"/>
                  <a:pt x="32088" y="78752"/>
                </a:cubicBezTo>
                <a:cubicBezTo>
                  <a:pt x="32115" y="78969"/>
                  <a:pt x="32169" y="79186"/>
                  <a:pt x="32251" y="79376"/>
                </a:cubicBezTo>
                <a:lnTo>
                  <a:pt x="32468" y="80000"/>
                </a:lnTo>
                <a:lnTo>
                  <a:pt x="32712" y="80569"/>
                </a:lnTo>
                <a:cubicBezTo>
                  <a:pt x="32793" y="80786"/>
                  <a:pt x="32902" y="80976"/>
                  <a:pt x="33010" y="81166"/>
                </a:cubicBezTo>
                <a:cubicBezTo>
                  <a:pt x="33092" y="81356"/>
                  <a:pt x="33200" y="81546"/>
                  <a:pt x="33309" y="81736"/>
                </a:cubicBezTo>
                <a:cubicBezTo>
                  <a:pt x="34204" y="83173"/>
                  <a:pt x="35451" y="84367"/>
                  <a:pt x="36943" y="85208"/>
                </a:cubicBezTo>
                <a:cubicBezTo>
                  <a:pt x="37920" y="85777"/>
                  <a:pt x="38950" y="86211"/>
                  <a:pt x="40035" y="86510"/>
                </a:cubicBezTo>
                <a:cubicBezTo>
                  <a:pt x="41450" y="86894"/>
                  <a:pt x="42911" y="87097"/>
                  <a:pt x="44383" y="87097"/>
                </a:cubicBezTo>
                <a:cubicBezTo>
                  <a:pt x="44886" y="87097"/>
                  <a:pt x="45390" y="87073"/>
                  <a:pt x="45894" y="87025"/>
                </a:cubicBezTo>
                <a:cubicBezTo>
                  <a:pt x="46165" y="87025"/>
                  <a:pt x="46382" y="86998"/>
                  <a:pt x="46545" y="86971"/>
                </a:cubicBezTo>
                <a:cubicBezTo>
                  <a:pt x="46823" y="86931"/>
                  <a:pt x="46912" y="86906"/>
                  <a:pt x="46855" y="86906"/>
                </a:cubicBezTo>
                <a:cubicBezTo>
                  <a:pt x="46834" y="86906"/>
                  <a:pt x="46793" y="86909"/>
                  <a:pt x="46735" y="86916"/>
                </a:cubicBezTo>
                <a:cubicBezTo>
                  <a:pt x="46491" y="86916"/>
                  <a:pt x="45948" y="86971"/>
                  <a:pt x="45189" y="86971"/>
                </a:cubicBezTo>
                <a:cubicBezTo>
                  <a:pt x="44983" y="86978"/>
                  <a:pt x="44779" y="86982"/>
                  <a:pt x="44574" y="86982"/>
                </a:cubicBezTo>
                <a:cubicBezTo>
                  <a:pt x="43349" y="86982"/>
                  <a:pt x="42143" y="86843"/>
                  <a:pt x="40958" y="86564"/>
                </a:cubicBezTo>
                <a:cubicBezTo>
                  <a:pt x="40252" y="86401"/>
                  <a:pt x="39574" y="86184"/>
                  <a:pt x="38923" y="85940"/>
                </a:cubicBezTo>
                <a:cubicBezTo>
                  <a:pt x="38293" y="85688"/>
                  <a:pt x="37687" y="85389"/>
                  <a:pt x="37125" y="85043"/>
                </a:cubicBezTo>
                <a:lnTo>
                  <a:pt x="37125" y="85043"/>
                </a:lnTo>
                <a:cubicBezTo>
                  <a:pt x="38018" y="85508"/>
                  <a:pt x="38960" y="85898"/>
                  <a:pt x="39927" y="86211"/>
                </a:cubicBezTo>
                <a:cubicBezTo>
                  <a:pt x="40849" y="86482"/>
                  <a:pt x="41798" y="86672"/>
                  <a:pt x="42775" y="86754"/>
                </a:cubicBezTo>
                <a:cubicBezTo>
                  <a:pt x="43408" y="86816"/>
                  <a:pt x="44042" y="86849"/>
                  <a:pt x="44676" y="86849"/>
                </a:cubicBezTo>
                <a:cubicBezTo>
                  <a:pt x="45425" y="86849"/>
                  <a:pt x="46175" y="86802"/>
                  <a:pt x="46925" y="86699"/>
                </a:cubicBezTo>
                <a:cubicBezTo>
                  <a:pt x="47494" y="86645"/>
                  <a:pt x="48037" y="86564"/>
                  <a:pt x="48579" y="86401"/>
                </a:cubicBezTo>
                <a:cubicBezTo>
                  <a:pt x="48634" y="86374"/>
                  <a:pt x="48579" y="86374"/>
                  <a:pt x="48579" y="86347"/>
                </a:cubicBezTo>
                <a:cubicBezTo>
                  <a:pt x="47576" y="86537"/>
                  <a:pt x="46545" y="86645"/>
                  <a:pt x="45514" y="86672"/>
                </a:cubicBezTo>
                <a:cubicBezTo>
                  <a:pt x="44646" y="86672"/>
                  <a:pt x="43778" y="86645"/>
                  <a:pt x="42910" y="86537"/>
                </a:cubicBezTo>
                <a:cubicBezTo>
                  <a:pt x="42015" y="86428"/>
                  <a:pt x="41120" y="86238"/>
                  <a:pt x="40252" y="85994"/>
                </a:cubicBezTo>
                <a:cubicBezTo>
                  <a:pt x="38408" y="85479"/>
                  <a:pt x="36699" y="84529"/>
                  <a:pt x="35316" y="83255"/>
                </a:cubicBezTo>
                <a:cubicBezTo>
                  <a:pt x="34692" y="82658"/>
                  <a:pt x="34149" y="81953"/>
                  <a:pt x="33715" y="81220"/>
                </a:cubicBezTo>
                <a:cubicBezTo>
                  <a:pt x="33281" y="80461"/>
                  <a:pt x="32956" y="79674"/>
                  <a:pt x="32739" y="78834"/>
                </a:cubicBezTo>
                <a:cubicBezTo>
                  <a:pt x="32386" y="77532"/>
                  <a:pt x="32332" y="76175"/>
                  <a:pt x="32549" y="74873"/>
                </a:cubicBezTo>
                <a:cubicBezTo>
                  <a:pt x="32739" y="73571"/>
                  <a:pt x="33309" y="72351"/>
                  <a:pt x="34177" y="71374"/>
                </a:cubicBezTo>
                <a:cubicBezTo>
                  <a:pt x="34421" y="71049"/>
                  <a:pt x="34719" y="70778"/>
                  <a:pt x="35044" y="70534"/>
                </a:cubicBezTo>
                <a:cubicBezTo>
                  <a:pt x="35560" y="70127"/>
                  <a:pt x="36102" y="69801"/>
                  <a:pt x="36699" y="69530"/>
                </a:cubicBezTo>
                <a:lnTo>
                  <a:pt x="36699" y="69530"/>
                </a:lnTo>
                <a:cubicBezTo>
                  <a:pt x="35885" y="69910"/>
                  <a:pt x="35126" y="70425"/>
                  <a:pt x="34475" y="71049"/>
                </a:cubicBezTo>
                <a:cubicBezTo>
                  <a:pt x="33797" y="71781"/>
                  <a:pt x="33281" y="72622"/>
                  <a:pt x="32929" y="73544"/>
                </a:cubicBezTo>
                <a:cubicBezTo>
                  <a:pt x="32576" y="74602"/>
                  <a:pt x="32413" y="75687"/>
                  <a:pt x="32468" y="76799"/>
                </a:cubicBezTo>
                <a:cubicBezTo>
                  <a:pt x="32495" y="77233"/>
                  <a:pt x="32549" y="77640"/>
                  <a:pt x="32630" y="78074"/>
                </a:cubicBezTo>
                <a:cubicBezTo>
                  <a:pt x="32712" y="78508"/>
                  <a:pt x="32820" y="78915"/>
                  <a:pt x="32956" y="79349"/>
                </a:cubicBezTo>
                <a:cubicBezTo>
                  <a:pt x="33092" y="79756"/>
                  <a:pt x="33254" y="80135"/>
                  <a:pt x="33444" y="80542"/>
                </a:cubicBezTo>
                <a:cubicBezTo>
                  <a:pt x="33634" y="80922"/>
                  <a:pt x="33851" y="81275"/>
                  <a:pt x="34068" y="81654"/>
                </a:cubicBezTo>
                <a:cubicBezTo>
                  <a:pt x="34502" y="82278"/>
                  <a:pt x="34990" y="82875"/>
                  <a:pt x="35560" y="83390"/>
                </a:cubicBezTo>
                <a:cubicBezTo>
                  <a:pt x="35831" y="83634"/>
                  <a:pt x="36129" y="83851"/>
                  <a:pt x="36455" y="84096"/>
                </a:cubicBezTo>
                <a:cubicBezTo>
                  <a:pt x="36591" y="84177"/>
                  <a:pt x="36753" y="84313"/>
                  <a:pt x="36916" y="84394"/>
                </a:cubicBezTo>
                <a:lnTo>
                  <a:pt x="37377" y="84692"/>
                </a:lnTo>
                <a:cubicBezTo>
                  <a:pt x="38679" y="85425"/>
                  <a:pt x="40117" y="85940"/>
                  <a:pt x="41581" y="86184"/>
                </a:cubicBezTo>
                <a:cubicBezTo>
                  <a:pt x="42247" y="86313"/>
                  <a:pt x="43065" y="86391"/>
                  <a:pt x="43216" y="86391"/>
                </a:cubicBezTo>
                <a:cubicBezTo>
                  <a:pt x="43256" y="86391"/>
                  <a:pt x="43250" y="86385"/>
                  <a:pt x="43182" y="86374"/>
                </a:cubicBezTo>
                <a:cubicBezTo>
                  <a:pt x="42856" y="86320"/>
                  <a:pt x="41690" y="86184"/>
                  <a:pt x="40822" y="85940"/>
                </a:cubicBezTo>
                <a:lnTo>
                  <a:pt x="40008" y="85723"/>
                </a:lnTo>
                <a:cubicBezTo>
                  <a:pt x="39737" y="85642"/>
                  <a:pt x="39493" y="85533"/>
                  <a:pt x="39222" y="85452"/>
                </a:cubicBezTo>
                <a:cubicBezTo>
                  <a:pt x="38326" y="85099"/>
                  <a:pt x="37486" y="84665"/>
                  <a:pt x="36699" y="84123"/>
                </a:cubicBezTo>
                <a:cubicBezTo>
                  <a:pt x="36509" y="83987"/>
                  <a:pt x="36319" y="83851"/>
                  <a:pt x="36129" y="83716"/>
                </a:cubicBezTo>
                <a:lnTo>
                  <a:pt x="35587" y="83255"/>
                </a:lnTo>
                <a:cubicBezTo>
                  <a:pt x="35234" y="82929"/>
                  <a:pt x="34936" y="82577"/>
                  <a:pt x="34638" y="82224"/>
                </a:cubicBezTo>
                <a:cubicBezTo>
                  <a:pt x="34041" y="81465"/>
                  <a:pt x="33580" y="80651"/>
                  <a:pt x="33227" y="79756"/>
                </a:cubicBezTo>
                <a:cubicBezTo>
                  <a:pt x="32902" y="78861"/>
                  <a:pt x="32685" y="77938"/>
                  <a:pt x="32630" y="76989"/>
                </a:cubicBezTo>
                <a:cubicBezTo>
                  <a:pt x="32549" y="76094"/>
                  <a:pt x="32630" y="75226"/>
                  <a:pt x="32847" y="74358"/>
                </a:cubicBezTo>
                <a:cubicBezTo>
                  <a:pt x="33037" y="73490"/>
                  <a:pt x="33390" y="72704"/>
                  <a:pt x="33905" y="71971"/>
                </a:cubicBezTo>
                <a:cubicBezTo>
                  <a:pt x="34936" y="70561"/>
                  <a:pt x="36509" y="69639"/>
                  <a:pt x="38218" y="69150"/>
                </a:cubicBezTo>
                <a:cubicBezTo>
                  <a:pt x="39439" y="68798"/>
                  <a:pt x="40686" y="68608"/>
                  <a:pt x="41934" y="68581"/>
                </a:cubicBezTo>
                <a:cubicBezTo>
                  <a:pt x="42329" y="68564"/>
                  <a:pt x="42727" y="68557"/>
                  <a:pt x="43126" y="68557"/>
                </a:cubicBezTo>
                <a:cubicBezTo>
                  <a:pt x="44014" y="68557"/>
                  <a:pt x="44906" y="68589"/>
                  <a:pt x="45786" y="68608"/>
                </a:cubicBezTo>
                <a:cubicBezTo>
                  <a:pt x="46314" y="68623"/>
                  <a:pt x="46846" y="68634"/>
                  <a:pt x="47380" y="68634"/>
                </a:cubicBezTo>
                <a:cubicBezTo>
                  <a:pt x="48793" y="68634"/>
                  <a:pt x="50220" y="68558"/>
                  <a:pt x="51617" y="68282"/>
                </a:cubicBezTo>
                <a:cubicBezTo>
                  <a:pt x="53624" y="67930"/>
                  <a:pt x="55442" y="66953"/>
                  <a:pt x="56852" y="65516"/>
                </a:cubicBezTo>
                <a:cubicBezTo>
                  <a:pt x="57232" y="65109"/>
                  <a:pt x="57584" y="64648"/>
                  <a:pt x="57856" y="64160"/>
                </a:cubicBezTo>
                <a:cubicBezTo>
                  <a:pt x="58154" y="63671"/>
                  <a:pt x="58371" y="63129"/>
                  <a:pt x="58534" y="62559"/>
                </a:cubicBezTo>
                <a:cubicBezTo>
                  <a:pt x="58561" y="62424"/>
                  <a:pt x="58588" y="62288"/>
                  <a:pt x="58615" y="62125"/>
                </a:cubicBezTo>
                <a:cubicBezTo>
                  <a:pt x="58642" y="61990"/>
                  <a:pt x="58669" y="61854"/>
                  <a:pt x="58669" y="61718"/>
                </a:cubicBezTo>
                <a:lnTo>
                  <a:pt x="58697" y="61284"/>
                </a:lnTo>
                <a:lnTo>
                  <a:pt x="58697" y="60878"/>
                </a:lnTo>
                <a:cubicBezTo>
                  <a:pt x="58669" y="60606"/>
                  <a:pt x="58642" y="60335"/>
                  <a:pt x="58561" y="60091"/>
                </a:cubicBezTo>
                <a:cubicBezTo>
                  <a:pt x="58534" y="59847"/>
                  <a:pt x="58452" y="59603"/>
                  <a:pt x="58344" y="59359"/>
                </a:cubicBezTo>
                <a:cubicBezTo>
                  <a:pt x="57910" y="58192"/>
                  <a:pt x="57123" y="57189"/>
                  <a:pt x="56093" y="56511"/>
                </a:cubicBezTo>
                <a:cubicBezTo>
                  <a:pt x="55089" y="55805"/>
                  <a:pt x="54004" y="55290"/>
                  <a:pt x="52865" y="54937"/>
                </a:cubicBezTo>
                <a:cubicBezTo>
                  <a:pt x="51726" y="54612"/>
                  <a:pt x="50559" y="54368"/>
                  <a:pt x="49366" y="54232"/>
                </a:cubicBezTo>
                <a:cubicBezTo>
                  <a:pt x="49068" y="54205"/>
                  <a:pt x="48796" y="54178"/>
                  <a:pt x="48498" y="54178"/>
                </a:cubicBezTo>
                <a:cubicBezTo>
                  <a:pt x="48200" y="54151"/>
                  <a:pt x="47901" y="54151"/>
                  <a:pt x="47603" y="54124"/>
                </a:cubicBezTo>
                <a:cubicBezTo>
                  <a:pt x="47223" y="54124"/>
                  <a:pt x="46831" y="54112"/>
                  <a:pt x="46444" y="54112"/>
                </a:cubicBezTo>
                <a:cubicBezTo>
                  <a:pt x="46250" y="54112"/>
                  <a:pt x="46057" y="54115"/>
                  <a:pt x="45867" y="54124"/>
                </a:cubicBezTo>
                <a:cubicBezTo>
                  <a:pt x="42015" y="54124"/>
                  <a:pt x="38191" y="54531"/>
                  <a:pt x="34421" y="55290"/>
                </a:cubicBezTo>
                <a:cubicBezTo>
                  <a:pt x="33498" y="55480"/>
                  <a:pt x="32576" y="55697"/>
                  <a:pt x="31708" y="55914"/>
                </a:cubicBezTo>
                <a:cubicBezTo>
                  <a:pt x="31247" y="56050"/>
                  <a:pt x="30786" y="56158"/>
                  <a:pt x="30352" y="56294"/>
                </a:cubicBezTo>
                <a:lnTo>
                  <a:pt x="29674" y="56483"/>
                </a:lnTo>
                <a:lnTo>
                  <a:pt x="29050" y="56673"/>
                </a:lnTo>
                <a:lnTo>
                  <a:pt x="28806" y="56755"/>
                </a:lnTo>
                <a:cubicBezTo>
                  <a:pt x="28752" y="56673"/>
                  <a:pt x="28725" y="56592"/>
                  <a:pt x="28698" y="56511"/>
                </a:cubicBezTo>
                <a:lnTo>
                  <a:pt x="28643" y="56375"/>
                </a:lnTo>
                <a:cubicBezTo>
                  <a:pt x="28616" y="56294"/>
                  <a:pt x="28589" y="56212"/>
                  <a:pt x="28589" y="56131"/>
                </a:cubicBezTo>
                <a:cubicBezTo>
                  <a:pt x="28535" y="55995"/>
                  <a:pt x="28508" y="55833"/>
                  <a:pt x="28481" y="55670"/>
                </a:cubicBezTo>
                <a:cubicBezTo>
                  <a:pt x="28291" y="54503"/>
                  <a:pt x="28508" y="53310"/>
                  <a:pt x="29023" y="52225"/>
                </a:cubicBezTo>
                <a:lnTo>
                  <a:pt x="29023" y="52279"/>
                </a:lnTo>
                <a:cubicBezTo>
                  <a:pt x="29294" y="51601"/>
                  <a:pt x="29674" y="51004"/>
                  <a:pt x="30135" y="50462"/>
                </a:cubicBezTo>
                <a:cubicBezTo>
                  <a:pt x="30976" y="49458"/>
                  <a:pt x="31952" y="48645"/>
                  <a:pt x="33092" y="48021"/>
                </a:cubicBezTo>
                <a:cubicBezTo>
                  <a:pt x="33688" y="47695"/>
                  <a:pt x="34285" y="47424"/>
                  <a:pt x="34936" y="47234"/>
                </a:cubicBezTo>
                <a:cubicBezTo>
                  <a:pt x="35587" y="47072"/>
                  <a:pt x="36238" y="46909"/>
                  <a:pt x="36916" y="46827"/>
                </a:cubicBezTo>
                <a:cubicBezTo>
                  <a:pt x="37786" y="46723"/>
                  <a:pt x="38655" y="46674"/>
                  <a:pt x="39532" y="46674"/>
                </a:cubicBezTo>
                <a:cubicBezTo>
                  <a:pt x="40022" y="46674"/>
                  <a:pt x="40515" y="46690"/>
                  <a:pt x="41012" y="46719"/>
                </a:cubicBezTo>
                <a:cubicBezTo>
                  <a:pt x="43751" y="46882"/>
                  <a:pt x="46518" y="47343"/>
                  <a:pt x="49339" y="47478"/>
                </a:cubicBezTo>
                <a:cubicBezTo>
                  <a:pt x="49650" y="47499"/>
                  <a:pt x="49960" y="47508"/>
                  <a:pt x="50271" y="47508"/>
                </a:cubicBezTo>
                <a:cubicBezTo>
                  <a:pt x="50774" y="47508"/>
                  <a:pt x="51277" y="47485"/>
                  <a:pt x="51780" y="47451"/>
                </a:cubicBezTo>
                <a:cubicBezTo>
                  <a:pt x="52187" y="47424"/>
                  <a:pt x="52567" y="47370"/>
                  <a:pt x="52919" y="47343"/>
                </a:cubicBezTo>
                <a:lnTo>
                  <a:pt x="53868" y="47180"/>
                </a:lnTo>
                <a:cubicBezTo>
                  <a:pt x="55496" y="46882"/>
                  <a:pt x="57069" y="46285"/>
                  <a:pt x="58480" y="45471"/>
                </a:cubicBezTo>
                <a:cubicBezTo>
                  <a:pt x="60351" y="44413"/>
                  <a:pt x="61707" y="42650"/>
                  <a:pt x="62250" y="40589"/>
                </a:cubicBezTo>
                <a:cubicBezTo>
                  <a:pt x="62494" y="39640"/>
                  <a:pt x="62548" y="38636"/>
                  <a:pt x="62440" y="37660"/>
                </a:cubicBezTo>
                <a:cubicBezTo>
                  <a:pt x="62304" y="36710"/>
                  <a:pt x="62060" y="35761"/>
                  <a:pt x="61653" y="34866"/>
                </a:cubicBezTo>
                <a:cubicBezTo>
                  <a:pt x="61300" y="34052"/>
                  <a:pt x="60812" y="33266"/>
                  <a:pt x="60270" y="32560"/>
                </a:cubicBezTo>
                <a:cubicBezTo>
                  <a:pt x="59727" y="31909"/>
                  <a:pt x="59103" y="31313"/>
                  <a:pt x="58425" y="30797"/>
                </a:cubicBezTo>
                <a:cubicBezTo>
                  <a:pt x="56933" y="29712"/>
                  <a:pt x="55198" y="29007"/>
                  <a:pt x="53380" y="28682"/>
                </a:cubicBezTo>
                <a:cubicBezTo>
                  <a:pt x="52485" y="28532"/>
                  <a:pt x="51576" y="28458"/>
                  <a:pt x="50664" y="28458"/>
                </a:cubicBezTo>
                <a:cubicBezTo>
                  <a:pt x="49752" y="28458"/>
                  <a:pt x="48837" y="28532"/>
                  <a:pt x="47928" y="28682"/>
                </a:cubicBezTo>
                <a:cubicBezTo>
                  <a:pt x="46545" y="28926"/>
                  <a:pt x="45189" y="29278"/>
                  <a:pt x="43887" y="29767"/>
                </a:cubicBezTo>
                <a:cubicBezTo>
                  <a:pt x="43209" y="30038"/>
                  <a:pt x="42504" y="30363"/>
                  <a:pt x="41798" y="30716"/>
                </a:cubicBezTo>
                <a:lnTo>
                  <a:pt x="41853" y="30689"/>
                </a:lnTo>
                <a:lnTo>
                  <a:pt x="41853" y="30689"/>
                </a:lnTo>
                <a:cubicBezTo>
                  <a:pt x="40307" y="31448"/>
                  <a:pt x="38815" y="32289"/>
                  <a:pt x="37377" y="33211"/>
                </a:cubicBezTo>
                <a:cubicBezTo>
                  <a:pt x="35858" y="34188"/>
                  <a:pt x="34529" y="35083"/>
                  <a:pt x="32929" y="36222"/>
                </a:cubicBezTo>
                <a:cubicBezTo>
                  <a:pt x="31844" y="36981"/>
                  <a:pt x="30244" y="38066"/>
                  <a:pt x="28942" y="38934"/>
                </a:cubicBezTo>
                <a:lnTo>
                  <a:pt x="26392" y="40697"/>
                </a:lnTo>
                <a:lnTo>
                  <a:pt x="22432" y="43437"/>
                </a:lnTo>
                <a:cubicBezTo>
                  <a:pt x="21808" y="43898"/>
                  <a:pt x="21103" y="44224"/>
                  <a:pt x="20370" y="44441"/>
                </a:cubicBezTo>
                <a:cubicBezTo>
                  <a:pt x="20200" y="44478"/>
                  <a:pt x="20028" y="44497"/>
                  <a:pt x="19858" y="44497"/>
                </a:cubicBezTo>
                <a:cubicBezTo>
                  <a:pt x="19296" y="44497"/>
                  <a:pt x="18752" y="44293"/>
                  <a:pt x="18336" y="43898"/>
                </a:cubicBezTo>
                <a:cubicBezTo>
                  <a:pt x="18038" y="43627"/>
                  <a:pt x="17794" y="43301"/>
                  <a:pt x="17658" y="42922"/>
                </a:cubicBezTo>
                <a:cubicBezTo>
                  <a:pt x="17550" y="42732"/>
                  <a:pt x="17495" y="42542"/>
                  <a:pt x="17441" y="42352"/>
                </a:cubicBezTo>
                <a:cubicBezTo>
                  <a:pt x="17387" y="42135"/>
                  <a:pt x="17333" y="41945"/>
                  <a:pt x="17305" y="41728"/>
                </a:cubicBezTo>
                <a:cubicBezTo>
                  <a:pt x="17143" y="40887"/>
                  <a:pt x="17170" y="40046"/>
                  <a:pt x="17305" y="39206"/>
                </a:cubicBezTo>
                <a:cubicBezTo>
                  <a:pt x="17387" y="38772"/>
                  <a:pt x="17495" y="38365"/>
                  <a:pt x="17658" y="37958"/>
                </a:cubicBezTo>
                <a:lnTo>
                  <a:pt x="17875" y="37334"/>
                </a:lnTo>
                <a:lnTo>
                  <a:pt x="17984" y="37009"/>
                </a:lnTo>
                <a:cubicBezTo>
                  <a:pt x="18011" y="36900"/>
                  <a:pt x="18065" y="36792"/>
                  <a:pt x="18119" y="36710"/>
                </a:cubicBezTo>
                <a:cubicBezTo>
                  <a:pt x="18309" y="36303"/>
                  <a:pt x="18445" y="35869"/>
                  <a:pt x="18662" y="35490"/>
                </a:cubicBezTo>
                <a:lnTo>
                  <a:pt x="19313" y="34296"/>
                </a:lnTo>
                <a:cubicBezTo>
                  <a:pt x="19448" y="34052"/>
                  <a:pt x="19638" y="33754"/>
                  <a:pt x="19828" y="33455"/>
                </a:cubicBezTo>
                <a:cubicBezTo>
                  <a:pt x="19936" y="33293"/>
                  <a:pt x="20018" y="33130"/>
                  <a:pt x="20126" y="32994"/>
                </a:cubicBezTo>
                <a:lnTo>
                  <a:pt x="20452" y="32533"/>
                </a:lnTo>
                <a:lnTo>
                  <a:pt x="20994" y="31774"/>
                </a:lnTo>
                <a:lnTo>
                  <a:pt x="21591" y="31068"/>
                </a:lnTo>
                <a:cubicBezTo>
                  <a:pt x="21990" y="30563"/>
                  <a:pt x="22441" y="30084"/>
                  <a:pt x="22893" y="29631"/>
                </a:cubicBezTo>
                <a:lnTo>
                  <a:pt x="22893" y="29631"/>
                </a:lnTo>
                <a:lnTo>
                  <a:pt x="22947" y="29604"/>
                </a:lnTo>
                <a:cubicBezTo>
                  <a:pt x="24168" y="28410"/>
                  <a:pt x="25497" y="27325"/>
                  <a:pt x="26907" y="26349"/>
                </a:cubicBezTo>
                <a:lnTo>
                  <a:pt x="26907" y="26349"/>
                </a:lnTo>
                <a:lnTo>
                  <a:pt x="26880" y="26376"/>
                </a:lnTo>
                <a:lnTo>
                  <a:pt x="27558" y="25915"/>
                </a:lnTo>
                <a:lnTo>
                  <a:pt x="27504" y="25942"/>
                </a:lnTo>
                <a:cubicBezTo>
                  <a:pt x="27721" y="25806"/>
                  <a:pt x="27965" y="25644"/>
                  <a:pt x="28182" y="25508"/>
                </a:cubicBezTo>
                <a:lnTo>
                  <a:pt x="28182" y="25508"/>
                </a:lnTo>
                <a:lnTo>
                  <a:pt x="28128" y="25535"/>
                </a:lnTo>
                <a:lnTo>
                  <a:pt x="28779" y="25128"/>
                </a:lnTo>
                <a:lnTo>
                  <a:pt x="28752" y="25156"/>
                </a:lnTo>
                <a:cubicBezTo>
                  <a:pt x="29131" y="24911"/>
                  <a:pt x="29538" y="24694"/>
                  <a:pt x="29945" y="24450"/>
                </a:cubicBezTo>
                <a:cubicBezTo>
                  <a:pt x="30840" y="23989"/>
                  <a:pt x="32332" y="23284"/>
                  <a:pt x="33444" y="22823"/>
                </a:cubicBezTo>
                <a:lnTo>
                  <a:pt x="33444" y="22823"/>
                </a:lnTo>
                <a:lnTo>
                  <a:pt x="33390" y="22850"/>
                </a:lnTo>
                <a:cubicBezTo>
                  <a:pt x="34041" y="22579"/>
                  <a:pt x="34665" y="22335"/>
                  <a:pt x="35316" y="22118"/>
                </a:cubicBezTo>
                <a:cubicBezTo>
                  <a:pt x="35777" y="21982"/>
                  <a:pt x="36129" y="21874"/>
                  <a:pt x="36753" y="21684"/>
                </a:cubicBezTo>
                <a:cubicBezTo>
                  <a:pt x="38462" y="21087"/>
                  <a:pt x="40225" y="20626"/>
                  <a:pt x="41988" y="20273"/>
                </a:cubicBezTo>
                <a:lnTo>
                  <a:pt x="41961" y="20273"/>
                </a:lnTo>
                <a:cubicBezTo>
                  <a:pt x="43372" y="20002"/>
                  <a:pt x="44673" y="19758"/>
                  <a:pt x="46138" y="19487"/>
                </a:cubicBezTo>
                <a:cubicBezTo>
                  <a:pt x="47304" y="19297"/>
                  <a:pt x="48742" y="19080"/>
                  <a:pt x="50044" y="18890"/>
                </a:cubicBezTo>
                <a:lnTo>
                  <a:pt x="50121" y="18877"/>
                </a:lnTo>
                <a:lnTo>
                  <a:pt x="50121" y="18877"/>
                </a:lnTo>
                <a:lnTo>
                  <a:pt x="51102" y="18781"/>
                </a:lnTo>
                <a:cubicBezTo>
                  <a:pt x="52133" y="18646"/>
                  <a:pt x="53462" y="18456"/>
                  <a:pt x="53814" y="18402"/>
                </a:cubicBezTo>
                <a:cubicBezTo>
                  <a:pt x="55849" y="18185"/>
                  <a:pt x="57774" y="17859"/>
                  <a:pt x="59727" y="17561"/>
                </a:cubicBezTo>
                <a:lnTo>
                  <a:pt x="59998" y="17561"/>
                </a:lnTo>
                <a:cubicBezTo>
                  <a:pt x="60859" y="17434"/>
                  <a:pt x="61720" y="17213"/>
                  <a:pt x="62537" y="16919"/>
                </a:cubicBezTo>
                <a:lnTo>
                  <a:pt x="62537" y="16919"/>
                </a:lnTo>
                <a:lnTo>
                  <a:pt x="62684" y="16883"/>
                </a:lnTo>
                <a:lnTo>
                  <a:pt x="63308" y="16693"/>
                </a:lnTo>
                <a:lnTo>
                  <a:pt x="63714" y="16530"/>
                </a:lnTo>
                <a:cubicBezTo>
                  <a:pt x="63959" y="16449"/>
                  <a:pt x="63742" y="16557"/>
                  <a:pt x="64148" y="16395"/>
                </a:cubicBezTo>
                <a:cubicBezTo>
                  <a:pt x="64664" y="16178"/>
                  <a:pt x="65179" y="15906"/>
                  <a:pt x="65640" y="15635"/>
                </a:cubicBezTo>
                <a:cubicBezTo>
                  <a:pt x="65855" y="15485"/>
                  <a:pt x="65951" y="15436"/>
                  <a:pt x="65995" y="15436"/>
                </a:cubicBezTo>
                <a:cubicBezTo>
                  <a:pt x="66006" y="15436"/>
                  <a:pt x="66014" y="15440"/>
                  <a:pt x="66020" y="15445"/>
                </a:cubicBezTo>
                <a:cubicBezTo>
                  <a:pt x="66590" y="14984"/>
                  <a:pt x="67078" y="14442"/>
                  <a:pt x="67512" y="13845"/>
                </a:cubicBezTo>
                <a:lnTo>
                  <a:pt x="67729" y="13465"/>
                </a:lnTo>
                <a:cubicBezTo>
                  <a:pt x="67810" y="13357"/>
                  <a:pt x="67837" y="13248"/>
                  <a:pt x="67892" y="13140"/>
                </a:cubicBezTo>
                <a:cubicBezTo>
                  <a:pt x="67946" y="13004"/>
                  <a:pt x="68000" y="12868"/>
                  <a:pt x="68027" y="12760"/>
                </a:cubicBezTo>
                <a:lnTo>
                  <a:pt x="68027" y="12706"/>
                </a:lnTo>
                <a:cubicBezTo>
                  <a:pt x="67892" y="13031"/>
                  <a:pt x="67702" y="13357"/>
                  <a:pt x="67512" y="13628"/>
                </a:cubicBezTo>
                <a:lnTo>
                  <a:pt x="67322" y="13899"/>
                </a:lnTo>
                <a:lnTo>
                  <a:pt x="67186" y="14062"/>
                </a:lnTo>
                <a:cubicBezTo>
                  <a:pt x="67129" y="14119"/>
                  <a:pt x="67101" y="14142"/>
                  <a:pt x="67093" y="14142"/>
                </a:cubicBezTo>
                <a:cubicBezTo>
                  <a:pt x="67083" y="14142"/>
                  <a:pt x="67112" y="14098"/>
                  <a:pt x="67159" y="14035"/>
                </a:cubicBezTo>
                <a:cubicBezTo>
                  <a:pt x="67512" y="13574"/>
                  <a:pt x="67783" y="13058"/>
                  <a:pt x="68000" y="12543"/>
                </a:cubicBezTo>
                <a:cubicBezTo>
                  <a:pt x="68163" y="12136"/>
                  <a:pt x="68271" y="11702"/>
                  <a:pt x="68325" y="11268"/>
                </a:cubicBezTo>
                <a:cubicBezTo>
                  <a:pt x="68431" y="10743"/>
                  <a:pt x="68459" y="10192"/>
                  <a:pt x="68461" y="9640"/>
                </a:cubicBezTo>
                <a:lnTo>
                  <a:pt x="68461" y="9640"/>
                </a:lnTo>
                <a:cubicBezTo>
                  <a:pt x="68461" y="9640"/>
                  <a:pt x="68461" y="9640"/>
                  <a:pt x="68461" y="9641"/>
                </a:cubicBezTo>
                <a:lnTo>
                  <a:pt x="68461" y="9586"/>
                </a:lnTo>
                <a:cubicBezTo>
                  <a:pt x="68461" y="9604"/>
                  <a:pt x="68461" y="9622"/>
                  <a:pt x="68461" y="9640"/>
                </a:cubicBezTo>
                <a:lnTo>
                  <a:pt x="68461" y="9640"/>
                </a:lnTo>
                <a:cubicBezTo>
                  <a:pt x="68407" y="9206"/>
                  <a:pt x="68325" y="8800"/>
                  <a:pt x="68190" y="8366"/>
                </a:cubicBezTo>
                <a:cubicBezTo>
                  <a:pt x="67973" y="7525"/>
                  <a:pt x="67647" y="6738"/>
                  <a:pt x="67186" y="6006"/>
                </a:cubicBezTo>
                <a:cubicBezTo>
                  <a:pt x="66698" y="5220"/>
                  <a:pt x="66074" y="4541"/>
                  <a:pt x="65396" y="3918"/>
                </a:cubicBezTo>
                <a:cubicBezTo>
                  <a:pt x="65071" y="3619"/>
                  <a:pt x="64718" y="3294"/>
                  <a:pt x="64365" y="3022"/>
                </a:cubicBezTo>
                <a:cubicBezTo>
                  <a:pt x="63702" y="2606"/>
                  <a:pt x="63499" y="2483"/>
                  <a:pt x="63486" y="2483"/>
                </a:cubicBezTo>
                <a:lnTo>
                  <a:pt x="63486" y="2483"/>
                </a:lnTo>
                <a:cubicBezTo>
                  <a:pt x="63469" y="2483"/>
                  <a:pt x="63835" y="2730"/>
                  <a:pt x="63815" y="2730"/>
                </a:cubicBezTo>
                <a:cubicBezTo>
                  <a:pt x="63809" y="2730"/>
                  <a:pt x="63765" y="2706"/>
                  <a:pt x="63660" y="2643"/>
                </a:cubicBezTo>
                <a:cubicBezTo>
                  <a:pt x="62856" y="2160"/>
                  <a:pt x="62024" y="1757"/>
                  <a:pt x="61140" y="1433"/>
                </a:cubicBezTo>
                <a:lnTo>
                  <a:pt x="61140" y="1433"/>
                </a:lnTo>
                <a:lnTo>
                  <a:pt x="61002" y="1341"/>
                </a:lnTo>
                <a:cubicBezTo>
                  <a:pt x="60487" y="1151"/>
                  <a:pt x="59944" y="1015"/>
                  <a:pt x="59429" y="907"/>
                </a:cubicBezTo>
                <a:cubicBezTo>
                  <a:pt x="59212" y="853"/>
                  <a:pt x="58941" y="771"/>
                  <a:pt x="58534" y="690"/>
                </a:cubicBezTo>
                <a:cubicBezTo>
                  <a:pt x="58154" y="608"/>
                  <a:pt x="57639" y="473"/>
                  <a:pt x="56879" y="364"/>
                </a:cubicBezTo>
                <a:lnTo>
                  <a:pt x="56879" y="364"/>
                </a:lnTo>
                <a:lnTo>
                  <a:pt x="57639" y="473"/>
                </a:lnTo>
                <a:lnTo>
                  <a:pt x="58154" y="581"/>
                </a:lnTo>
                <a:cubicBezTo>
                  <a:pt x="58452" y="636"/>
                  <a:pt x="58642" y="690"/>
                  <a:pt x="58751" y="690"/>
                </a:cubicBezTo>
                <a:cubicBezTo>
                  <a:pt x="58791" y="703"/>
                  <a:pt x="58832" y="710"/>
                  <a:pt x="58873" y="710"/>
                </a:cubicBezTo>
                <a:cubicBezTo>
                  <a:pt x="58914" y="710"/>
                  <a:pt x="58954" y="703"/>
                  <a:pt x="58995" y="690"/>
                </a:cubicBezTo>
                <a:lnTo>
                  <a:pt x="59049" y="690"/>
                </a:lnTo>
                <a:cubicBezTo>
                  <a:pt x="58751" y="608"/>
                  <a:pt x="58344" y="554"/>
                  <a:pt x="58154" y="527"/>
                </a:cubicBezTo>
                <a:cubicBezTo>
                  <a:pt x="57883" y="473"/>
                  <a:pt x="57720" y="446"/>
                  <a:pt x="57503" y="419"/>
                </a:cubicBezTo>
                <a:lnTo>
                  <a:pt x="57557" y="419"/>
                </a:lnTo>
                <a:cubicBezTo>
                  <a:pt x="56933" y="337"/>
                  <a:pt x="56337" y="229"/>
                  <a:pt x="55713" y="174"/>
                </a:cubicBezTo>
                <a:cubicBezTo>
                  <a:pt x="55415" y="147"/>
                  <a:pt x="55116" y="120"/>
                  <a:pt x="54791" y="93"/>
                </a:cubicBezTo>
                <a:lnTo>
                  <a:pt x="53841" y="39"/>
                </a:lnTo>
                <a:cubicBezTo>
                  <a:pt x="53485" y="13"/>
                  <a:pt x="53128" y="1"/>
                  <a:pt x="527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8717817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7"/>
          <p:cNvSpPr/>
          <p:nvPr/>
        </p:nvSpPr>
        <p:spPr>
          <a:xfrm rot="-9242495">
            <a:off x="8633328" y="4547860"/>
            <a:ext cx="4450241" cy="3636413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36" name="Google Shape;336;p2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817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7" name="Google Shape;337;p27"/>
          <p:cNvSpPr txBox="1">
            <a:spLocks noGrp="1"/>
          </p:cNvSpPr>
          <p:nvPr>
            <p:ph type="title" idx="2"/>
          </p:nvPr>
        </p:nvSpPr>
        <p:spPr>
          <a:xfrm>
            <a:off x="960000" y="3429000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8" name="Google Shape;338;p27"/>
          <p:cNvSpPr txBox="1">
            <a:spLocks noGrp="1"/>
          </p:cNvSpPr>
          <p:nvPr>
            <p:ph type="subTitle" idx="1"/>
          </p:nvPr>
        </p:nvSpPr>
        <p:spPr>
          <a:xfrm>
            <a:off x="948100" y="3989400"/>
            <a:ext cx="3409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9" name="Google Shape;339;p27"/>
          <p:cNvSpPr txBox="1">
            <a:spLocks noGrp="1"/>
          </p:cNvSpPr>
          <p:nvPr>
            <p:ph type="title" idx="3"/>
          </p:nvPr>
        </p:nvSpPr>
        <p:spPr>
          <a:xfrm>
            <a:off x="4499796" y="1981400"/>
            <a:ext cx="304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0" name="Google Shape;340;p27"/>
          <p:cNvSpPr txBox="1">
            <a:spLocks noGrp="1"/>
          </p:cNvSpPr>
          <p:nvPr>
            <p:ph type="subTitle" idx="4"/>
          </p:nvPr>
        </p:nvSpPr>
        <p:spPr>
          <a:xfrm>
            <a:off x="4499796" y="2541800"/>
            <a:ext cx="30440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41" name="Google Shape;341;p27"/>
          <p:cNvSpPr txBox="1">
            <a:spLocks noGrp="1"/>
          </p:cNvSpPr>
          <p:nvPr>
            <p:ph type="title" idx="5"/>
          </p:nvPr>
        </p:nvSpPr>
        <p:spPr>
          <a:xfrm>
            <a:off x="8032800" y="3429000"/>
            <a:ext cx="304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2" name="Google Shape;342;p27"/>
          <p:cNvSpPr txBox="1">
            <a:spLocks noGrp="1"/>
          </p:cNvSpPr>
          <p:nvPr>
            <p:ph type="subTitle" idx="6"/>
          </p:nvPr>
        </p:nvSpPr>
        <p:spPr>
          <a:xfrm>
            <a:off x="8032800" y="3989400"/>
            <a:ext cx="30440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43" name="Google Shape;343;p27"/>
          <p:cNvSpPr/>
          <p:nvPr/>
        </p:nvSpPr>
        <p:spPr>
          <a:xfrm rot="-545359" flipH="1">
            <a:off x="-650001" y="-822711"/>
            <a:ext cx="2466832" cy="2444813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44" name="Google Shape;344;p27"/>
          <p:cNvSpPr/>
          <p:nvPr/>
        </p:nvSpPr>
        <p:spPr>
          <a:xfrm rot="-8433102" flipH="1">
            <a:off x="9014410" y="-2097163"/>
            <a:ext cx="4435157" cy="4304037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45" name="Google Shape;345;p27"/>
          <p:cNvSpPr/>
          <p:nvPr/>
        </p:nvSpPr>
        <p:spPr>
          <a:xfrm rot="9844052">
            <a:off x="-905552" y="3461555"/>
            <a:ext cx="4601723" cy="4465679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46" name="Google Shape;346;p27"/>
          <p:cNvSpPr/>
          <p:nvPr/>
        </p:nvSpPr>
        <p:spPr>
          <a:xfrm rot="-2700000">
            <a:off x="-259282" y="4876620"/>
            <a:ext cx="3938143" cy="4565021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0229048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Title and three columns 3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8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817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9" name="Google Shape;349;p28"/>
          <p:cNvSpPr txBox="1">
            <a:spLocks noGrp="1"/>
          </p:cNvSpPr>
          <p:nvPr>
            <p:ph type="title" idx="2"/>
          </p:nvPr>
        </p:nvSpPr>
        <p:spPr>
          <a:xfrm>
            <a:off x="948100" y="3357939"/>
            <a:ext cx="3044000" cy="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0" name="Google Shape;350;p28"/>
          <p:cNvSpPr txBox="1">
            <a:spLocks noGrp="1"/>
          </p:cNvSpPr>
          <p:nvPr>
            <p:ph type="subTitle" idx="1"/>
          </p:nvPr>
        </p:nvSpPr>
        <p:spPr>
          <a:xfrm>
            <a:off x="948100" y="3798133"/>
            <a:ext cx="3409600" cy="8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51" name="Google Shape;351;p28"/>
          <p:cNvSpPr txBox="1">
            <a:spLocks noGrp="1"/>
          </p:cNvSpPr>
          <p:nvPr>
            <p:ph type="title" idx="3"/>
          </p:nvPr>
        </p:nvSpPr>
        <p:spPr>
          <a:xfrm>
            <a:off x="948100" y="1898421"/>
            <a:ext cx="3044000" cy="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2" name="Google Shape;352;p28"/>
          <p:cNvSpPr txBox="1">
            <a:spLocks noGrp="1"/>
          </p:cNvSpPr>
          <p:nvPr>
            <p:ph type="subTitle" idx="4"/>
          </p:nvPr>
        </p:nvSpPr>
        <p:spPr>
          <a:xfrm>
            <a:off x="948100" y="2338600"/>
            <a:ext cx="3409600" cy="8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1067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53" name="Google Shape;353;p28"/>
          <p:cNvSpPr txBox="1">
            <a:spLocks noGrp="1"/>
          </p:cNvSpPr>
          <p:nvPr>
            <p:ph type="title" idx="5"/>
          </p:nvPr>
        </p:nvSpPr>
        <p:spPr>
          <a:xfrm>
            <a:off x="948100" y="4817455"/>
            <a:ext cx="3044000" cy="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4" name="Google Shape;354;p28"/>
          <p:cNvSpPr txBox="1">
            <a:spLocks noGrp="1"/>
          </p:cNvSpPr>
          <p:nvPr>
            <p:ph type="subTitle" idx="6"/>
          </p:nvPr>
        </p:nvSpPr>
        <p:spPr>
          <a:xfrm>
            <a:off x="948100" y="5257667"/>
            <a:ext cx="3409600" cy="8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065048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9"/>
          <p:cNvSpPr txBox="1">
            <a:spLocks noGrp="1"/>
          </p:cNvSpPr>
          <p:nvPr>
            <p:ph type="title"/>
          </p:nvPr>
        </p:nvSpPr>
        <p:spPr>
          <a:xfrm>
            <a:off x="960000" y="720179"/>
            <a:ext cx="582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7" name="Google Shape;357;p29"/>
          <p:cNvSpPr/>
          <p:nvPr/>
        </p:nvSpPr>
        <p:spPr>
          <a:xfrm rot="-3963006">
            <a:off x="-565426" y="5469811"/>
            <a:ext cx="3469631" cy="4020528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58" name="Google Shape;358;p29"/>
          <p:cNvSpPr/>
          <p:nvPr/>
        </p:nvSpPr>
        <p:spPr>
          <a:xfrm flipH="1">
            <a:off x="10370959" y="-724933"/>
            <a:ext cx="3334775" cy="2724935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359" name="Google Shape;359;p29"/>
          <p:cNvGrpSpPr/>
          <p:nvPr/>
        </p:nvGrpSpPr>
        <p:grpSpPr>
          <a:xfrm rot="-7797637" flipH="1">
            <a:off x="-401156" y="5897112"/>
            <a:ext cx="2428136" cy="2148232"/>
            <a:chOff x="1749700" y="889800"/>
            <a:chExt cx="4276500" cy="3783525"/>
          </a:xfrm>
        </p:grpSpPr>
        <p:sp>
          <p:nvSpPr>
            <p:cNvPr id="360" name="Google Shape;360;p29"/>
            <p:cNvSpPr/>
            <p:nvPr/>
          </p:nvSpPr>
          <p:spPr>
            <a:xfrm>
              <a:off x="2226200" y="889800"/>
              <a:ext cx="183125" cy="226500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" name="Google Shape;361;p29"/>
            <p:cNvSpPr/>
            <p:nvPr/>
          </p:nvSpPr>
          <p:spPr>
            <a:xfrm>
              <a:off x="2327350" y="1533200"/>
              <a:ext cx="283725" cy="185850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" name="Google Shape;362;p29"/>
            <p:cNvSpPr/>
            <p:nvPr/>
          </p:nvSpPr>
          <p:spPr>
            <a:xfrm>
              <a:off x="2677400" y="1195275"/>
              <a:ext cx="265350" cy="220825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1795700" y="1310500"/>
              <a:ext cx="278100" cy="217600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" name="Google Shape;364;p29"/>
            <p:cNvSpPr/>
            <p:nvPr/>
          </p:nvSpPr>
          <p:spPr>
            <a:xfrm>
              <a:off x="2706175" y="2238800"/>
              <a:ext cx="236600" cy="344700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" name="Google Shape;365;p29"/>
            <p:cNvSpPr/>
            <p:nvPr/>
          </p:nvSpPr>
          <p:spPr>
            <a:xfrm>
              <a:off x="2003275" y="2384950"/>
              <a:ext cx="313925" cy="216875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" name="Google Shape;366;p29"/>
            <p:cNvSpPr/>
            <p:nvPr/>
          </p:nvSpPr>
          <p:spPr>
            <a:xfrm>
              <a:off x="1749700" y="1859925"/>
              <a:ext cx="205825" cy="179750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" name="Google Shape;367;p29"/>
            <p:cNvSpPr/>
            <p:nvPr/>
          </p:nvSpPr>
          <p:spPr>
            <a:xfrm>
              <a:off x="2389975" y="2023950"/>
              <a:ext cx="197925" cy="153525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3245425" y="1472775"/>
              <a:ext cx="196275" cy="197875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3247675" y="933050"/>
              <a:ext cx="233625" cy="177075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" name="Google Shape;370;p29"/>
            <p:cNvSpPr/>
            <p:nvPr/>
          </p:nvSpPr>
          <p:spPr>
            <a:xfrm>
              <a:off x="2950925" y="1955475"/>
              <a:ext cx="288750" cy="274600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" name="Google Shape;371;p29"/>
            <p:cNvSpPr/>
            <p:nvPr/>
          </p:nvSpPr>
          <p:spPr>
            <a:xfrm>
              <a:off x="3434650" y="2244700"/>
              <a:ext cx="193450" cy="190850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" name="Google Shape;372;p29"/>
            <p:cNvSpPr/>
            <p:nvPr/>
          </p:nvSpPr>
          <p:spPr>
            <a:xfrm>
              <a:off x="3624350" y="1588700"/>
              <a:ext cx="234575" cy="157375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" name="Google Shape;373;p29"/>
            <p:cNvSpPr/>
            <p:nvPr/>
          </p:nvSpPr>
          <p:spPr>
            <a:xfrm>
              <a:off x="3196375" y="2966875"/>
              <a:ext cx="193950" cy="304450"/>
            </a:xfrm>
            <a:custGeom>
              <a:avLst/>
              <a:gdLst/>
              <a:ahLst/>
              <a:cxnLst/>
              <a:rect l="l" t="t" r="r" b="b"/>
              <a:pathLst>
                <a:path w="7758" h="12178" extrusionOk="0">
                  <a:moveTo>
                    <a:pt x="3248" y="0"/>
                  </a:moveTo>
                  <a:cubicBezTo>
                    <a:pt x="1824" y="0"/>
                    <a:pt x="296" y="1239"/>
                    <a:pt x="569" y="3109"/>
                  </a:cubicBezTo>
                  <a:cubicBezTo>
                    <a:pt x="683" y="3973"/>
                    <a:pt x="114" y="5247"/>
                    <a:pt x="69" y="6134"/>
                  </a:cubicBezTo>
                  <a:cubicBezTo>
                    <a:pt x="0" y="7272"/>
                    <a:pt x="182" y="8432"/>
                    <a:pt x="615" y="9501"/>
                  </a:cubicBezTo>
                  <a:cubicBezTo>
                    <a:pt x="1193" y="11008"/>
                    <a:pt x="2407" y="12177"/>
                    <a:pt x="4054" y="12177"/>
                  </a:cubicBezTo>
                  <a:cubicBezTo>
                    <a:pt x="4223" y="12177"/>
                    <a:pt x="4396" y="12165"/>
                    <a:pt x="4573" y="12140"/>
                  </a:cubicBezTo>
                  <a:cubicBezTo>
                    <a:pt x="6370" y="11889"/>
                    <a:pt x="7712" y="10388"/>
                    <a:pt x="7735" y="8568"/>
                  </a:cubicBezTo>
                  <a:cubicBezTo>
                    <a:pt x="7757" y="7272"/>
                    <a:pt x="7507" y="5975"/>
                    <a:pt x="6961" y="4792"/>
                  </a:cubicBezTo>
                  <a:cubicBezTo>
                    <a:pt x="6506" y="3769"/>
                    <a:pt x="5642" y="2927"/>
                    <a:pt x="5392" y="1835"/>
                  </a:cubicBezTo>
                  <a:cubicBezTo>
                    <a:pt x="5100" y="552"/>
                    <a:pt x="4197" y="0"/>
                    <a:pt x="32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" name="Google Shape;374;p29"/>
            <p:cNvSpPr/>
            <p:nvPr/>
          </p:nvSpPr>
          <p:spPr>
            <a:xfrm>
              <a:off x="2532150" y="3339825"/>
              <a:ext cx="221250" cy="225125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" name="Google Shape;375;p29"/>
            <p:cNvSpPr/>
            <p:nvPr/>
          </p:nvSpPr>
          <p:spPr>
            <a:xfrm>
              <a:off x="1958625" y="3174175"/>
              <a:ext cx="242000" cy="191000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2539550" y="2853075"/>
              <a:ext cx="256500" cy="211525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" name="Google Shape;377;p29"/>
            <p:cNvSpPr/>
            <p:nvPr/>
          </p:nvSpPr>
          <p:spPr>
            <a:xfrm>
              <a:off x="3151475" y="2647950"/>
              <a:ext cx="320175" cy="314225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" name="Google Shape;378;p29"/>
            <p:cNvSpPr/>
            <p:nvPr/>
          </p:nvSpPr>
          <p:spPr>
            <a:xfrm>
              <a:off x="3489825" y="1861150"/>
              <a:ext cx="179150" cy="139350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" name="Google Shape;379;p29"/>
            <p:cNvSpPr/>
            <p:nvPr/>
          </p:nvSpPr>
          <p:spPr>
            <a:xfrm>
              <a:off x="3652450" y="2995700"/>
              <a:ext cx="192300" cy="155750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" name="Google Shape;380;p29"/>
            <p:cNvSpPr/>
            <p:nvPr/>
          </p:nvSpPr>
          <p:spPr>
            <a:xfrm>
              <a:off x="2518350" y="3867100"/>
              <a:ext cx="206050" cy="166900"/>
            </a:xfrm>
            <a:custGeom>
              <a:avLst/>
              <a:gdLst/>
              <a:ahLst/>
              <a:cxnLst/>
              <a:rect l="l" t="t" r="r" b="b"/>
              <a:pathLst>
                <a:path w="8242" h="6676" extrusionOk="0">
                  <a:moveTo>
                    <a:pt x="4399" y="1"/>
                  </a:moveTo>
                  <a:cubicBezTo>
                    <a:pt x="3869" y="1"/>
                    <a:pt x="3336" y="133"/>
                    <a:pt x="2850" y="425"/>
                  </a:cubicBezTo>
                  <a:lnTo>
                    <a:pt x="2395" y="721"/>
                  </a:lnTo>
                  <a:cubicBezTo>
                    <a:pt x="0" y="2171"/>
                    <a:pt x="576" y="6675"/>
                    <a:pt x="3630" y="6675"/>
                  </a:cubicBezTo>
                  <a:cubicBezTo>
                    <a:pt x="3738" y="6675"/>
                    <a:pt x="3850" y="6670"/>
                    <a:pt x="3964" y="6658"/>
                  </a:cubicBezTo>
                  <a:lnTo>
                    <a:pt x="4488" y="6590"/>
                  </a:lnTo>
                  <a:cubicBezTo>
                    <a:pt x="6558" y="6362"/>
                    <a:pt x="8241" y="4656"/>
                    <a:pt x="7672" y="2450"/>
                  </a:cubicBezTo>
                  <a:cubicBezTo>
                    <a:pt x="7289" y="999"/>
                    <a:pt x="5855" y="1"/>
                    <a:pt x="43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" name="Google Shape;381;p29"/>
            <p:cNvSpPr/>
            <p:nvPr/>
          </p:nvSpPr>
          <p:spPr>
            <a:xfrm>
              <a:off x="2267150" y="3707100"/>
              <a:ext cx="242850" cy="211025"/>
            </a:xfrm>
            <a:custGeom>
              <a:avLst/>
              <a:gdLst/>
              <a:ahLst/>
              <a:cxnLst/>
              <a:rect l="l" t="t" r="r" b="b"/>
              <a:pathLst>
                <a:path w="9714" h="8441" extrusionOk="0">
                  <a:moveTo>
                    <a:pt x="4845" y="1"/>
                  </a:moveTo>
                  <a:cubicBezTo>
                    <a:pt x="2320" y="1"/>
                    <a:pt x="0" y="2639"/>
                    <a:pt x="842" y="5210"/>
                  </a:cubicBezTo>
                  <a:lnTo>
                    <a:pt x="955" y="5506"/>
                  </a:lnTo>
                  <a:cubicBezTo>
                    <a:pt x="1524" y="7462"/>
                    <a:pt x="3190" y="8440"/>
                    <a:pt x="4857" y="8440"/>
                  </a:cubicBezTo>
                  <a:cubicBezTo>
                    <a:pt x="6523" y="8440"/>
                    <a:pt x="8189" y="7462"/>
                    <a:pt x="8758" y="5506"/>
                  </a:cubicBezTo>
                  <a:lnTo>
                    <a:pt x="8872" y="5210"/>
                  </a:lnTo>
                  <a:cubicBezTo>
                    <a:pt x="9713" y="2639"/>
                    <a:pt x="7393" y="1"/>
                    <a:pt x="4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" name="Google Shape;382;p29"/>
            <p:cNvSpPr/>
            <p:nvPr/>
          </p:nvSpPr>
          <p:spPr>
            <a:xfrm>
              <a:off x="3253800" y="3352875"/>
              <a:ext cx="176325" cy="238050"/>
            </a:xfrm>
            <a:custGeom>
              <a:avLst/>
              <a:gdLst/>
              <a:ahLst/>
              <a:cxnLst/>
              <a:rect l="l" t="t" r="r" b="b"/>
              <a:pathLst>
                <a:path w="7053" h="9522" extrusionOk="0">
                  <a:moveTo>
                    <a:pt x="3063" y="0"/>
                  </a:moveTo>
                  <a:cubicBezTo>
                    <a:pt x="1572" y="0"/>
                    <a:pt x="60" y="958"/>
                    <a:pt x="274" y="2682"/>
                  </a:cubicBezTo>
                  <a:cubicBezTo>
                    <a:pt x="410" y="3592"/>
                    <a:pt x="1" y="4275"/>
                    <a:pt x="1" y="5185"/>
                  </a:cubicBezTo>
                  <a:cubicBezTo>
                    <a:pt x="1" y="6185"/>
                    <a:pt x="410" y="7141"/>
                    <a:pt x="888" y="7982"/>
                  </a:cubicBezTo>
                  <a:cubicBezTo>
                    <a:pt x="1480" y="9012"/>
                    <a:pt x="2587" y="9521"/>
                    <a:pt x="3683" y="9521"/>
                  </a:cubicBezTo>
                  <a:cubicBezTo>
                    <a:pt x="5032" y="9521"/>
                    <a:pt x="6362" y="8750"/>
                    <a:pt x="6689" y="7232"/>
                  </a:cubicBezTo>
                  <a:cubicBezTo>
                    <a:pt x="7053" y="5457"/>
                    <a:pt x="6757" y="4229"/>
                    <a:pt x="5938" y="2887"/>
                  </a:cubicBezTo>
                  <a:cubicBezTo>
                    <a:pt x="5824" y="2591"/>
                    <a:pt x="5756" y="2296"/>
                    <a:pt x="5711" y="1977"/>
                  </a:cubicBezTo>
                  <a:cubicBezTo>
                    <a:pt x="5456" y="625"/>
                    <a:pt x="4267" y="0"/>
                    <a:pt x="30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" name="Google Shape;383;p29"/>
            <p:cNvSpPr/>
            <p:nvPr/>
          </p:nvSpPr>
          <p:spPr>
            <a:xfrm>
              <a:off x="3582775" y="2711750"/>
              <a:ext cx="129700" cy="113975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" name="Google Shape;384;p29"/>
            <p:cNvSpPr/>
            <p:nvPr/>
          </p:nvSpPr>
          <p:spPr>
            <a:xfrm>
              <a:off x="3683175" y="3719650"/>
              <a:ext cx="191950" cy="166825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" name="Google Shape;385;p29"/>
            <p:cNvSpPr/>
            <p:nvPr/>
          </p:nvSpPr>
          <p:spPr>
            <a:xfrm>
              <a:off x="3697825" y="4246275"/>
              <a:ext cx="218100" cy="175300"/>
            </a:xfrm>
            <a:custGeom>
              <a:avLst/>
              <a:gdLst/>
              <a:ahLst/>
              <a:cxnLst/>
              <a:rect l="l" t="t" r="r" b="b"/>
              <a:pathLst>
                <a:path w="8724" h="7012" extrusionOk="0">
                  <a:moveTo>
                    <a:pt x="5929" y="1"/>
                  </a:moveTo>
                  <a:cubicBezTo>
                    <a:pt x="5713" y="1"/>
                    <a:pt x="5489" y="36"/>
                    <a:pt x="5260" y="112"/>
                  </a:cubicBezTo>
                  <a:cubicBezTo>
                    <a:pt x="3918" y="567"/>
                    <a:pt x="2826" y="1022"/>
                    <a:pt x="1803" y="2068"/>
                  </a:cubicBezTo>
                  <a:cubicBezTo>
                    <a:pt x="1" y="3889"/>
                    <a:pt x="1638" y="7012"/>
                    <a:pt x="3812" y="7012"/>
                  </a:cubicBezTo>
                  <a:cubicBezTo>
                    <a:pt x="4272" y="7012"/>
                    <a:pt x="4757" y="6872"/>
                    <a:pt x="5238" y="6550"/>
                  </a:cubicBezTo>
                  <a:cubicBezTo>
                    <a:pt x="6352" y="5799"/>
                    <a:pt x="7285" y="4753"/>
                    <a:pt x="7899" y="3524"/>
                  </a:cubicBezTo>
                  <a:cubicBezTo>
                    <a:pt x="8724" y="2056"/>
                    <a:pt x="7574" y="1"/>
                    <a:pt x="59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" name="Google Shape;386;p29"/>
            <p:cNvSpPr/>
            <p:nvPr/>
          </p:nvSpPr>
          <p:spPr>
            <a:xfrm>
              <a:off x="2856525" y="4282625"/>
              <a:ext cx="175475" cy="138900"/>
            </a:xfrm>
            <a:custGeom>
              <a:avLst/>
              <a:gdLst/>
              <a:ahLst/>
              <a:cxnLst/>
              <a:rect l="l" t="t" r="r" b="b"/>
              <a:pathLst>
                <a:path w="7019" h="5556" extrusionOk="0">
                  <a:moveTo>
                    <a:pt x="3735" y="1"/>
                  </a:moveTo>
                  <a:cubicBezTo>
                    <a:pt x="3211" y="1"/>
                    <a:pt x="2661" y="190"/>
                    <a:pt x="2152" y="637"/>
                  </a:cubicBezTo>
                  <a:cubicBezTo>
                    <a:pt x="1447" y="1274"/>
                    <a:pt x="1197" y="1888"/>
                    <a:pt x="765" y="2684"/>
                  </a:cubicBezTo>
                  <a:cubicBezTo>
                    <a:pt x="1" y="4082"/>
                    <a:pt x="1129" y="5556"/>
                    <a:pt x="2475" y="5556"/>
                  </a:cubicBezTo>
                  <a:cubicBezTo>
                    <a:pt x="2773" y="5556"/>
                    <a:pt x="3080" y="5484"/>
                    <a:pt x="3381" y="5323"/>
                  </a:cubicBezTo>
                  <a:cubicBezTo>
                    <a:pt x="4200" y="4891"/>
                    <a:pt x="4814" y="4641"/>
                    <a:pt x="5451" y="3936"/>
                  </a:cubicBezTo>
                  <a:cubicBezTo>
                    <a:pt x="7018" y="2227"/>
                    <a:pt x="5531" y="1"/>
                    <a:pt x="37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" name="Google Shape;387;p29"/>
            <p:cNvSpPr/>
            <p:nvPr/>
          </p:nvSpPr>
          <p:spPr>
            <a:xfrm>
              <a:off x="3037700" y="3743500"/>
              <a:ext cx="209300" cy="162100"/>
            </a:xfrm>
            <a:custGeom>
              <a:avLst/>
              <a:gdLst/>
              <a:ahLst/>
              <a:cxnLst/>
              <a:rect l="l" t="t" r="r" b="b"/>
              <a:pathLst>
                <a:path w="8372" h="6484" extrusionOk="0">
                  <a:moveTo>
                    <a:pt x="4186" y="1"/>
                  </a:moveTo>
                  <a:cubicBezTo>
                    <a:pt x="1" y="1"/>
                    <a:pt x="1" y="6484"/>
                    <a:pt x="4186" y="6484"/>
                  </a:cubicBezTo>
                  <a:cubicBezTo>
                    <a:pt x="8372" y="6484"/>
                    <a:pt x="8372" y="1"/>
                    <a:pt x="41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" name="Google Shape;388;p29"/>
            <p:cNvSpPr/>
            <p:nvPr/>
          </p:nvSpPr>
          <p:spPr>
            <a:xfrm>
              <a:off x="3500625" y="4075050"/>
              <a:ext cx="174600" cy="134800"/>
            </a:xfrm>
            <a:custGeom>
              <a:avLst/>
              <a:gdLst/>
              <a:ahLst/>
              <a:cxnLst/>
              <a:rect l="l" t="t" r="r" b="b"/>
              <a:pathLst>
                <a:path w="6984" h="5392" extrusionOk="0">
                  <a:moveTo>
                    <a:pt x="3503" y="0"/>
                  </a:moveTo>
                  <a:cubicBezTo>
                    <a:pt x="0" y="0"/>
                    <a:pt x="0" y="5392"/>
                    <a:pt x="3503" y="5392"/>
                  </a:cubicBezTo>
                  <a:cubicBezTo>
                    <a:pt x="6984" y="5392"/>
                    <a:pt x="6984" y="0"/>
                    <a:pt x="3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" name="Google Shape;389;p29"/>
            <p:cNvSpPr/>
            <p:nvPr/>
          </p:nvSpPr>
          <p:spPr>
            <a:xfrm>
              <a:off x="2911450" y="3001375"/>
              <a:ext cx="178600" cy="138775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0" name="Google Shape;390;p29"/>
            <p:cNvSpPr/>
            <p:nvPr/>
          </p:nvSpPr>
          <p:spPr>
            <a:xfrm>
              <a:off x="3544425" y="3350275"/>
              <a:ext cx="166075" cy="121125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1" name="Google Shape;391;p29"/>
            <p:cNvSpPr/>
            <p:nvPr/>
          </p:nvSpPr>
          <p:spPr>
            <a:xfrm>
              <a:off x="4353075" y="3522925"/>
              <a:ext cx="187700" cy="347900"/>
            </a:xfrm>
            <a:custGeom>
              <a:avLst/>
              <a:gdLst/>
              <a:ahLst/>
              <a:cxnLst/>
              <a:rect l="l" t="t" r="r" b="b"/>
              <a:pathLst>
                <a:path w="7508" h="13916" extrusionOk="0">
                  <a:moveTo>
                    <a:pt x="4508" y="0"/>
                  </a:moveTo>
                  <a:cubicBezTo>
                    <a:pt x="3298" y="0"/>
                    <a:pt x="2002" y="742"/>
                    <a:pt x="1570" y="1977"/>
                  </a:cubicBezTo>
                  <a:cubicBezTo>
                    <a:pt x="501" y="5139"/>
                    <a:pt x="1" y="8937"/>
                    <a:pt x="1206" y="12145"/>
                  </a:cubicBezTo>
                  <a:cubicBezTo>
                    <a:pt x="1614" y="13235"/>
                    <a:pt x="2657" y="13915"/>
                    <a:pt x="3686" y="13915"/>
                  </a:cubicBezTo>
                  <a:cubicBezTo>
                    <a:pt x="4439" y="13915"/>
                    <a:pt x="5184" y="13550"/>
                    <a:pt x="5665" y="12713"/>
                  </a:cubicBezTo>
                  <a:cubicBezTo>
                    <a:pt x="7485" y="9483"/>
                    <a:pt x="7508" y="5548"/>
                    <a:pt x="6871" y="1977"/>
                  </a:cubicBezTo>
                  <a:cubicBezTo>
                    <a:pt x="6612" y="599"/>
                    <a:pt x="5595" y="0"/>
                    <a:pt x="45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2" name="Google Shape;392;p29"/>
            <p:cNvSpPr/>
            <p:nvPr/>
          </p:nvSpPr>
          <p:spPr>
            <a:xfrm>
              <a:off x="3884475" y="3526250"/>
              <a:ext cx="200775" cy="135950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3" name="Google Shape;393;p29"/>
            <p:cNvSpPr/>
            <p:nvPr/>
          </p:nvSpPr>
          <p:spPr>
            <a:xfrm>
              <a:off x="4163150" y="4152950"/>
              <a:ext cx="244225" cy="149975"/>
            </a:xfrm>
            <a:custGeom>
              <a:avLst/>
              <a:gdLst/>
              <a:ahLst/>
              <a:cxnLst/>
              <a:rect l="l" t="t" r="r" b="b"/>
              <a:pathLst>
                <a:path w="9769" h="5999" extrusionOk="0">
                  <a:moveTo>
                    <a:pt x="3737" y="0"/>
                  </a:moveTo>
                  <a:cubicBezTo>
                    <a:pt x="3354" y="0"/>
                    <a:pt x="2960" y="54"/>
                    <a:pt x="2548" y="183"/>
                  </a:cubicBezTo>
                  <a:cubicBezTo>
                    <a:pt x="728" y="751"/>
                    <a:pt x="0" y="3026"/>
                    <a:pt x="1388" y="4459"/>
                  </a:cubicBezTo>
                  <a:cubicBezTo>
                    <a:pt x="2502" y="5597"/>
                    <a:pt x="3731" y="5733"/>
                    <a:pt x="5232" y="5961"/>
                  </a:cubicBezTo>
                  <a:cubicBezTo>
                    <a:pt x="5409" y="5986"/>
                    <a:pt x="5580" y="5999"/>
                    <a:pt x="5746" y="5999"/>
                  </a:cubicBezTo>
                  <a:cubicBezTo>
                    <a:pt x="8786" y="5999"/>
                    <a:pt x="9769" y="1828"/>
                    <a:pt x="6597" y="706"/>
                  </a:cubicBezTo>
                  <a:cubicBezTo>
                    <a:pt x="5618" y="347"/>
                    <a:pt x="4710" y="0"/>
                    <a:pt x="3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4" name="Google Shape;394;p29"/>
            <p:cNvSpPr/>
            <p:nvPr/>
          </p:nvSpPr>
          <p:spPr>
            <a:xfrm>
              <a:off x="4896125" y="3932625"/>
              <a:ext cx="246525" cy="186950"/>
            </a:xfrm>
            <a:custGeom>
              <a:avLst/>
              <a:gdLst/>
              <a:ahLst/>
              <a:cxnLst/>
              <a:rect l="l" t="t" r="r" b="b"/>
              <a:pathLst>
                <a:path w="9861" h="7478" extrusionOk="0">
                  <a:moveTo>
                    <a:pt x="6107" y="1"/>
                  </a:moveTo>
                  <a:cubicBezTo>
                    <a:pt x="6029" y="1"/>
                    <a:pt x="5951" y="4"/>
                    <a:pt x="5872" y="11"/>
                  </a:cubicBezTo>
                  <a:cubicBezTo>
                    <a:pt x="4689" y="79"/>
                    <a:pt x="3665" y="215"/>
                    <a:pt x="2778" y="1102"/>
                  </a:cubicBezTo>
                  <a:cubicBezTo>
                    <a:pt x="2164" y="1717"/>
                    <a:pt x="1936" y="2445"/>
                    <a:pt x="1595" y="3195"/>
                  </a:cubicBezTo>
                  <a:cubicBezTo>
                    <a:pt x="1" y="4790"/>
                    <a:pt x="1099" y="7477"/>
                    <a:pt x="3079" y="7477"/>
                  </a:cubicBezTo>
                  <a:cubicBezTo>
                    <a:pt x="3472" y="7477"/>
                    <a:pt x="3899" y="7371"/>
                    <a:pt x="4348" y="7131"/>
                  </a:cubicBezTo>
                  <a:lnTo>
                    <a:pt x="4348" y="7131"/>
                  </a:lnTo>
                  <a:cubicBezTo>
                    <a:pt x="4283" y="7171"/>
                    <a:pt x="4476" y="7185"/>
                    <a:pt x="4761" y="7185"/>
                  </a:cubicBezTo>
                  <a:cubicBezTo>
                    <a:pt x="5280" y="7185"/>
                    <a:pt x="6103" y="7137"/>
                    <a:pt x="6236" y="7108"/>
                  </a:cubicBezTo>
                  <a:cubicBezTo>
                    <a:pt x="7441" y="6789"/>
                    <a:pt x="8124" y="5948"/>
                    <a:pt x="8715" y="4924"/>
                  </a:cubicBezTo>
                  <a:cubicBezTo>
                    <a:pt x="9860" y="2964"/>
                    <a:pt x="8468" y="1"/>
                    <a:pt x="61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5" name="Google Shape;395;p29"/>
            <p:cNvSpPr/>
            <p:nvPr/>
          </p:nvSpPr>
          <p:spPr>
            <a:xfrm>
              <a:off x="4843300" y="3335850"/>
              <a:ext cx="214425" cy="225575"/>
            </a:xfrm>
            <a:custGeom>
              <a:avLst/>
              <a:gdLst/>
              <a:ahLst/>
              <a:cxnLst/>
              <a:rect l="l" t="t" r="r" b="b"/>
              <a:pathLst>
                <a:path w="8577" h="9023" extrusionOk="0">
                  <a:moveTo>
                    <a:pt x="4479" y="0"/>
                  </a:moveTo>
                  <a:cubicBezTo>
                    <a:pt x="4181" y="0"/>
                    <a:pt x="3883" y="43"/>
                    <a:pt x="3594" y="133"/>
                  </a:cubicBezTo>
                  <a:lnTo>
                    <a:pt x="3253" y="247"/>
                  </a:lnTo>
                  <a:cubicBezTo>
                    <a:pt x="1911" y="656"/>
                    <a:pt x="614" y="1703"/>
                    <a:pt x="341" y="3159"/>
                  </a:cubicBezTo>
                  <a:cubicBezTo>
                    <a:pt x="0" y="4592"/>
                    <a:pt x="182" y="6116"/>
                    <a:pt x="819" y="7435"/>
                  </a:cubicBezTo>
                  <a:cubicBezTo>
                    <a:pt x="1339" y="8563"/>
                    <a:pt x="2439" y="9023"/>
                    <a:pt x="3559" y="9023"/>
                  </a:cubicBezTo>
                  <a:cubicBezTo>
                    <a:pt x="4155" y="9023"/>
                    <a:pt x="4756" y="8893"/>
                    <a:pt x="5278" y="8663"/>
                  </a:cubicBezTo>
                  <a:cubicBezTo>
                    <a:pt x="6438" y="8163"/>
                    <a:pt x="7211" y="7276"/>
                    <a:pt x="7871" y="6229"/>
                  </a:cubicBezTo>
                  <a:cubicBezTo>
                    <a:pt x="8576" y="4978"/>
                    <a:pt x="8576" y="3432"/>
                    <a:pt x="7871" y="2180"/>
                  </a:cubicBezTo>
                  <a:lnTo>
                    <a:pt x="7666" y="1862"/>
                  </a:lnTo>
                  <a:cubicBezTo>
                    <a:pt x="7039" y="774"/>
                    <a:pt x="5755" y="0"/>
                    <a:pt x="4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6" name="Google Shape;396;p29"/>
            <p:cNvSpPr/>
            <p:nvPr/>
          </p:nvSpPr>
          <p:spPr>
            <a:xfrm>
              <a:off x="4666925" y="3855150"/>
              <a:ext cx="191050" cy="163825"/>
            </a:xfrm>
            <a:custGeom>
              <a:avLst/>
              <a:gdLst/>
              <a:ahLst/>
              <a:cxnLst/>
              <a:rect l="l" t="t" r="r" b="b"/>
              <a:pathLst>
                <a:path w="7642" h="6553" extrusionOk="0">
                  <a:moveTo>
                    <a:pt x="3839" y="1"/>
                  </a:moveTo>
                  <a:cubicBezTo>
                    <a:pt x="1082" y="1"/>
                    <a:pt x="0" y="3857"/>
                    <a:pt x="1801" y="5657"/>
                  </a:cubicBezTo>
                  <a:cubicBezTo>
                    <a:pt x="2414" y="6271"/>
                    <a:pt x="3255" y="6553"/>
                    <a:pt x="4101" y="6553"/>
                  </a:cubicBezTo>
                  <a:cubicBezTo>
                    <a:pt x="5861" y="6553"/>
                    <a:pt x="7642" y="5334"/>
                    <a:pt x="7442" y="3337"/>
                  </a:cubicBezTo>
                  <a:lnTo>
                    <a:pt x="7419" y="2996"/>
                  </a:lnTo>
                  <a:cubicBezTo>
                    <a:pt x="7237" y="1290"/>
                    <a:pt x="6191" y="243"/>
                    <a:pt x="4485" y="61"/>
                  </a:cubicBezTo>
                  <a:lnTo>
                    <a:pt x="4144" y="16"/>
                  </a:lnTo>
                  <a:cubicBezTo>
                    <a:pt x="4040" y="6"/>
                    <a:pt x="3938" y="1"/>
                    <a:pt x="3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7" name="Google Shape;397;p29"/>
            <p:cNvSpPr/>
            <p:nvPr/>
          </p:nvSpPr>
          <p:spPr>
            <a:xfrm>
              <a:off x="5385250" y="3407400"/>
              <a:ext cx="250825" cy="194525"/>
            </a:xfrm>
            <a:custGeom>
              <a:avLst/>
              <a:gdLst/>
              <a:ahLst/>
              <a:cxnLst/>
              <a:rect l="l" t="t" r="r" b="b"/>
              <a:pathLst>
                <a:path w="10033" h="7781" extrusionOk="0">
                  <a:moveTo>
                    <a:pt x="5005" y="1"/>
                  </a:moveTo>
                  <a:cubicBezTo>
                    <a:pt x="1" y="1"/>
                    <a:pt x="1" y="7780"/>
                    <a:pt x="5005" y="7780"/>
                  </a:cubicBezTo>
                  <a:cubicBezTo>
                    <a:pt x="10032" y="7780"/>
                    <a:pt x="10032" y="1"/>
                    <a:pt x="50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8" name="Google Shape;398;p29"/>
            <p:cNvSpPr/>
            <p:nvPr/>
          </p:nvSpPr>
          <p:spPr>
            <a:xfrm>
              <a:off x="5173125" y="3149225"/>
              <a:ext cx="186550" cy="328425"/>
            </a:xfrm>
            <a:custGeom>
              <a:avLst/>
              <a:gdLst/>
              <a:ahLst/>
              <a:cxnLst/>
              <a:rect l="l" t="t" r="r" b="b"/>
              <a:pathLst>
                <a:path w="7462" h="13137" extrusionOk="0">
                  <a:moveTo>
                    <a:pt x="3292" y="0"/>
                  </a:moveTo>
                  <a:cubicBezTo>
                    <a:pt x="2290" y="0"/>
                    <a:pt x="1320" y="655"/>
                    <a:pt x="1343" y="1980"/>
                  </a:cubicBezTo>
                  <a:cubicBezTo>
                    <a:pt x="1388" y="3663"/>
                    <a:pt x="1388" y="4891"/>
                    <a:pt x="751" y="6438"/>
                  </a:cubicBezTo>
                  <a:cubicBezTo>
                    <a:pt x="1" y="8121"/>
                    <a:pt x="137" y="10078"/>
                    <a:pt x="1138" y="11624"/>
                  </a:cubicBezTo>
                  <a:cubicBezTo>
                    <a:pt x="1716" y="12591"/>
                    <a:pt x="2825" y="13136"/>
                    <a:pt x="3906" y="13136"/>
                  </a:cubicBezTo>
                  <a:cubicBezTo>
                    <a:pt x="4910" y="13136"/>
                    <a:pt x="5889" y="12665"/>
                    <a:pt x="6393" y="11624"/>
                  </a:cubicBezTo>
                  <a:cubicBezTo>
                    <a:pt x="7234" y="9918"/>
                    <a:pt x="7462" y="8190"/>
                    <a:pt x="6598" y="6438"/>
                  </a:cubicBezTo>
                  <a:cubicBezTo>
                    <a:pt x="6347" y="5892"/>
                    <a:pt x="5915" y="5414"/>
                    <a:pt x="5733" y="4846"/>
                  </a:cubicBezTo>
                  <a:cubicBezTo>
                    <a:pt x="5437" y="3959"/>
                    <a:pt x="5506" y="2889"/>
                    <a:pt x="5437" y="1980"/>
                  </a:cubicBezTo>
                  <a:cubicBezTo>
                    <a:pt x="5346" y="666"/>
                    <a:pt x="4302" y="0"/>
                    <a:pt x="3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9" name="Google Shape;399;p29"/>
            <p:cNvSpPr/>
            <p:nvPr/>
          </p:nvSpPr>
          <p:spPr>
            <a:xfrm>
              <a:off x="5200825" y="3921075"/>
              <a:ext cx="353350" cy="199425"/>
            </a:xfrm>
            <a:custGeom>
              <a:avLst/>
              <a:gdLst/>
              <a:ahLst/>
              <a:cxnLst/>
              <a:rect l="l" t="t" r="r" b="b"/>
              <a:pathLst>
                <a:path w="14134" h="7977" extrusionOk="0">
                  <a:moveTo>
                    <a:pt x="7050" y="0"/>
                  </a:moveTo>
                  <a:cubicBezTo>
                    <a:pt x="6033" y="0"/>
                    <a:pt x="5004" y="189"/>
                    <a:pt x="3988" y="518"/>
                  </a:cubicBezTo>
                  <a:cubicBezTo>
                    <a:pt x="3880" y="506"/>
                    <a:pt x="3774" y="501"/>
                    <a:pt x="3670" y="501"/>
                  </a:cubicBezTo>
                  <a:cubicBezTo>
                    <a:pt x="953" y="501"/>
                    <a:pt x="0" y="4398"/>
                    <a:pt x="2805" y="5341"/>
                  </a:cubicBezTo>
                  <a:cubicBezTo>
                    <a:pt x="4303" y="6922"/>
                    <a:pt x="6348" y="7976"/>
                    <a:pt x="8523" y="7976"/>
                  </a:cubicBezTo>
                  <a:cubicBezTo>
                    <a:pt x="8694" y="7976"/>
                    <a:pt x="8866" y="7970"/>
                    <a:pt x="9038" y="7956"/>
                  </a:cubicBezTo>
                  <a:cubicBezTo>
                    <a:pt x="12632" y="7683"/>
                    <a:pt x="14134" y="3066"/>
                    <a:pt x="10858" y="1041"/>
                  </a:cubicBezTo>
                  <a:cubicBezTo>
                    <a:pt x="9643" y="312"/>
                    <a:pt x="8356" y="0"/>
                    <a:pt x="70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0" name="Google Shape;400;p29"/>
            <p:cNvSpPr/>
            <p:nvPr/>
          </p:nvSpPr>
          <p:spPr>
            <a:xfrm>
              <a:off x="5754325" y="3980375"/>
              <a:ext cx="271875" cy="188325"/>
            </a:xfrm>
            <a:custGeom>
              <a:avLst/>
              <a:gdLst/>
              <a:ahLst/>
              <a:cxnLst/>
              <a:rect l="l" t="t" r="r" b="b"/>
              <a:pathLst>
                <a:path w="10875" h="7533" extrusionOk="0">
                  <a:moveTo>
                    <a:pt x="5448" y="1"/>
                  </a:moveTo>
                  <a:cubicBezTo>
                    <a:pt x="4353" y="1"/>
                    <a:pt x="3268" y="334"/>
                    <a:pt x="2457" y="1058"/>
                  </a:cubicBezTo>
                  <a:cubicBezTo>
                    <a:pt x="410" y="1649"/>
                    <a:pt x="1" y="4834"/>
                    <a:pt x="1980" y="5744"/>
                  </a:cubicBezTo>
                  <a:cubicBezTo>
                    <a:pt x="2860" y="6900"/>
                    <a:pt x="4341" y="7532"/>
                    <a:pt x="5800" y="7532"/>
                  </a:cubicBezTo>
                  <a:cubicBezTo>
                    <a:pt x="6264" y="7532"/>
                    <a:pt x="6727" y="7468"/>
                    <a:pt x="7166" y="7336"/>
                  </a:cubicBezTo>
                  <a:cubicBezTo>
                    <a:pt x="10146" y="6449"/>
                    <a:pt x="10874" y="2263"/>
                    <a:pt x="8031" y="648"/>
                  </a:cubicBezTo>
                  <a:cubicBezTo>
                    <a:pt x="7260" y="227"/>
                    <a:pt x="6350" y="1"/>
                    <a:pt x="5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1" name="Google Shape;401;p29"/>
            <p:cNvSpPr/>
            <p:nvPr/>
          </p:nvSpPr>
          <p:spPr>
            <a:xfrm>
              <a:off x="5580875" y="4411875"/>
              <a:ext cx="216700" cy="236975"/>
            </a:xfrm>
            <a:custGeom>
              <a:avLst/>
              <a:gdLst/>
              <a:ahLst/>
              <a:cxnLst/>
              <a:rect l="l" t="t" r="r" b="b"/>
              <a:pathLst>
                <a:path w="8668" h="9479" extrusionOk="0">
                  <a:moveTo>
                    <a:pt x="4482" y="0"/>
                  </a:moveTo>
                  <a:cubicBezTo>
                    <a:pt x="2851" y="0"/>
                    <a:pt x="1240" y="1214"/>
                    <a:pt x="615" y="2837"/>
                  </a:cubicBezTo>
                  <a:cubicBezTo>
                    <a:pt x="1" y="4452"/>
                    <a:pt x="456" y="6022"/>
                    <a:pt x="1184" y="7501"/>
                  </a:cubicBezTo>
                  <a:cubicBezTo>
                    <a:pt x="1814" y="8762"/>
                    <a:pt x="3276" y="9478"/>
                    <a:pt x="4670" y="9478"/>
                  </a:cubicBezTo>
                  <a:cubicBezTo>
                    <a:pt x="4986" y="9478"/>
                    <a:pt x="5298" y="9442"/>
                    <a:pt x="5597" y="9366"/>
                  </a:cubicBezTo>
                  <a:cubicBezTo>
                    <a:pt x="7371" y="8888"/>
                    <a:pt x="8372" y="7319"/>
                    <a:pt x="8508" y="5567"/>
                  </a:cubicBezTo>
                  <a:cubicBezTo>
                    <a:pt x="8668" y="3816"/>
                    <a:pt x="8099" y="2428"/>
                    <a:pt x="6939" y="1131"/>
                  </a:cubicBezTo>
                  <a:cubicBezTo>
                    <a:pt x="6208" y="338"/>
                    <a:pt x="5342" y="0"/>
                    <a:pt x="4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2" name="Google Shape;402;p29"/>
            <p:cNvSpPr/>
            <p:nvPr/>
          </p:nvSpPr>
          <p:spPr>
            <a:xfrm>
              <a:off x="5731675" y="3595750"/>
              <a:ext cx="242750" cy="181425"/>
            </a:xfrm>
            <a:custGeom>
              <a:avLst/>
              <a:gdLst/>
              <a:ahLst/>
              <a:cxnLst/>
              <a:rect l="l" t="t" r="r" b="b"/>
              <a:pathLst>
                <a:path w="9710" h="7257" extrusionOk="0">
                  <a:moveTo>
                    <a:pt x="5615" y="0"/>
                  </a:moveTo>
                  <a:cubicBezTo>
                    <a:pt x="5329" y="0"/>
                    <a:pt x="5025" y="35"/>
                    <a:pt x="4706" y="110"/>
                  </a:cubicBezTo>
                  <a:cubicBezTo>
                    <a:pt x="3068" y="474"/>
                    <a:pt x="2249" y="1407"/>
                    <a:pt x="1293" y="2726"/>
                  </a:cubicBezTo>
                  <a:cubicBezTo>
                    <a:pt x="0" y="4532"/>
                    <a:pt x="1723" y="7256"/>
                    <a:pt x="3806" y="7256"/>
                  </a:cubicBezTo>
                  <a:cubicBezTo>
                    <a:pt x="3848" y="7256"/>
                    <a:pt x="3890" y="7255"/>
                    <a:pt x="3932" y="7253"/>
                  </a:cubicBezTo>
                  <a:cubicBezTo>
                    <a:pt x="5570" y="7184"/>
                    <a:pt x="6707" y="6889"/>
                    <a:pt x="7913" y="5729"/>
                  </a:cubicBezTo>
                  <a:lnTo>
                    <a:pt x="7845" y="5638"/>
                  </a:lnTo>
                  <a:cubicBezTo>
                    <a:pt x="9710" y="3669"/>
                    <a:pt x="8554" y="0"/>
                    <a:pt x="56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3" name="Google Shape;403;p29"/>
            <p:cNvSpPr/>
            <p:nvPr/>
          </p:nvSpPr>
          <p:spPr>
            <a:xfrm>
              <a:off x="5104900" y="3659900"/>
              <a:ext cx="147875" cy="114325"/>
            </a:xfrm>
            <a:custGeom>
              <a:avLst/>
              <a:gdLst/>
              <a:ahLst/>
              <a:cxnLst/>
              <a:rect l="l" t="t" r="r" b="b"/>
              <a:pathLst>
                <a:path w="5915" h="4573" extrusionOk="0">
                  <a:moveTo>
                    <a:pt x="2957" y="1"/>
                  </a:moveTo>
                  <a:cubicBezTo>
                    <a:pt x="0" y="1"/>
                    <a:pt x="0" y="4573"/>
                    <a:pt x="2957" y="4573"/>
                  </a:cubicBezTo>
                  <a:cubicBezTo>
                    <a:pt x="5892" y="4573"/>
                    <a:pt x="5914" y="1"/>
                    <a:pt x="29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4" name="Google Shape;404;p29"/>
            <p:cNvSpPr/>
            <p:nvPr/>
          </p:nvSpPr>
          <p:spPr>
            <a:xfrm>
              <a:off x="5576900" y="3102725"/>
              <a:ext cx="223525" cy="187425"/>
            </a:xfrm>
            <a:custGeom>
              <a:avLst/>
              <a:gdLst/>
              <a:ahLst/>
              <a:cxnLst/>
              <a:rect l="l" t="t" r="r" b="b"/>
              <a:pathLst>
                <a:path w="8941" h="7497" extrusionOk="0">
                  <a:moveTo>
                    <a:pt x="5085" y="1"/>
                  </a:moveTo>
                  <a:cubicBezTo>
                    <a:pt x="4214" y="1"/>
                    <a:pt x="3344" y="325"/>
                    <a:pt x="2662" y="973"/>
                  </a:cubicBezTo>
                  <a:cubicBezTo>
                    <a:pt x="1092" y="2452"/>
                    <a:pt x="1" y="6342"/>
                    <a:pt x="2798" y="7252"/>
                  </a:cubicBezTo>
                  <a:cubicBezTo>
                    <a:pt x="3263" y="7417"/>
                    <a:pt x="3740" y="7496"/>
                    <a:pt x="4211" y="7496"/>
                  </a:cubicBezTo>
                  <a:cubicBezTo>
                    <a:pt x="5493" y="7496"/>
                    <a:pt x="6725" y="6906"/>
                    <a:pt x="7507" y="5841"/>
                  </a:cubicBezTo>
                  <a:cubicBezTo>
                    <a:pt x="8622" y="4363"/>
                    <a:pt x="8940" y="2406"/>
                    <a:pt x="7507" y="973"/>
                  </a:cubicBezTo>
                  <a:cubicBezTo>
                    <a:pt x="6825" y="325"/>
                    <a:pt x="5955" y="1"/>
                    <a:pt x="50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5" name="Google Shape;405;p29"/>
            <p:cNvSpPr/>
            <p:nvPr/>
          </p:nvSpPr>
          <p:spPr>
            <a:xfrm>
              <a:off x="4744225" y="4350900"/>
              <a:ext cx="212850" cy="272900"/>
            </a:xfrm>
            <a:custGeom>
              <a:avLst/>
              <a:gdLst/>
              <a:ahLst/>
              <a:cxnLst/>
              <a:rect l="l" t="t" r="r" b="b"/>
              <a:pathLst>
                <a:path w="8514" h="10916" extrusionOk="0">
                  <a:moveTo>
                    <a:pt x="2737" y="0"/>
                  </a:moveTo>
                  <a:cubicBezTo>
                    <a:pt x="1353" y="0"/>
                    <a:pt x="0" y="1479"/>
                    <a:pt x="779" y="3161"/>
                  </a:cubicBezTo>
                  <a:cubicBezTo>
                    <a:pt x="1325" y="4366"/>
                    <a:pt x="1916" y="5572"/>
                    <a:pt x="2439" y="6800"/>
                  </a:cubicBezTo>
                  <a:cubicBezTo>
                    <a:pt x="2985" y="8097"/>
                    <a:pt x="3304" y="9257"/>
                    <a:pt x="4350" y="10235"/>
                  </a:cubicBezTo>
                  <a:cubicBezTo>
                    <a:pt x="4857" y="10710"/>
                    <a:pt x="5416" y="10915"/>
                    <a:pt x="5950" y="10915"/>
                  </a:cubicBezTo>
                  <a:cubicBezTo>
                    <a:pt x="7312" y="10915"/>
                    <a:pt x="8514" y="9584"/>
                    <a:pt x="8285" y="7983"/>
                  </a:cubicBezTo>
                  <a:cubicBezTo>
                    <a:pt x="8081" y="6618"/>
                    <a:pt x="7216" y="5618"/>
                    <a:pt x="6511" y="4480"/>
                  </a:cubicBezTo>
                  <a:cubicBezTo>
                    <a:pt x="5806" y="3320"/>
                    <a:pt x="5146" y="2205"/>
                    <a:pt x="4464" y="1068"/>
                  </a:cubicBezTo>
                  <a:cubicBezTo>
                    <a:pt x="4019" y="314"/>
                    <a:pt x="3374" y="0"/>
                    <a:pt x="2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6" name="Google Shape;406;p29"/>
            <p:cNvSpPr/>
            <p:nvPr/>
          </p:nvSpPr>
          <p:spPr>
            <a:xfrm>
              <a:off x="3826475" y="4462325"/>
              <a:ext cx="271850" cy="211000"/>
            </a:xfrm>
            <a:custGeom>
              <a:avLst/>
              <a:gdLst/>
              <a:ahLst/>
              <a:cxnLst/>
              <a:rect l="l" t="t" r="r" b="b"/>
              <a:pathLst>
                <a:path w="10874" h="8440" extrusionOk="0">
                  <a:moveTo>
                    <a:pt x="5437" y="0"/>
                  </a:moveTo>
                  <a:cubicBezTo>
                    <a:pt x="1" y="0"/>
                    <a:pt x="1" y="8440"/>
                    <a:pt x="5437" y="8440"/>
                  </a:cubicBezTo>
                  <a:cubicBezTo>
                    <a:pt x="10874" y="8440"/>
                    <a:pt x="10874" y="0"/>
                    <a:pt x="54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7" name="Google Shape;407;p29"/>
            <p:cNvSpPr/>
            <p:nvPr/>
          </p:nvSpPr>
          <p:spPr>
            <a:xfrm>
              <a:off x="2341075" y="4212675"/>
              <a:ext cx="229775" cy="177450"/>
            </a:xfrm>
            <a:custGeom>
              <a:avLst/>
              <a:gdLst/>
              <a:ahLst/>
              <a:cxnLst/>
              <a:rect l="l" t="t" r="r" b="b"/>
              <a:pathLst>
                <a:path w="9191" h="7098" extrusionOk="0">
                  <a:moveTo>
                    <a:pt x="4595" y="0"/>
                  </a:moveTo>
                  <a:cubicBezTo>
                    <a:pt x="0" y="0"/>
                    <a:pt x="0" y="7098"/>
                    <a:pt x="4595" y="7098"/>
                  </a:cubicBezTo>
                  <a:cubicBezTo>
                    <a:pt x="9190" y="7098"/>
                    <a:pt x="9167" y="0"/>
                    <a:pt x="45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8" name="Google Shape;408;p29"/>
            <p:cNvSpPr/>
            <p:nvPr/>
          </p:nvSpPr>
          <p:spPr>
            <a:xfrm>
              <a:off x="3104825" y="4105200"/>
              <a:ext cx="183700" cy="142750"/>
            </a:xfrm>
            <a:custGeom>
              <a:avLst/>
              <a:gdLst/>
              <a:ahLst/>
              <a:cxnLst/>
              <a:rect l="l" t="t" r="r" b="b"/>
              <a:pathLst>
                <a:path w="7348" h="5710" extrusionOk="0">
                  <a:moveTo>
                    <a:pt x="3685" y="0"/>
                  </a:moveTo>
                  <a:cubicBezTo>
                    <a:pt x="0" y="0"/>
                    <a:pt x="0" y="5710"/>
                    <a:pt x="3685" y="5710"/>
                  </a:cubicBezTo>
                  <a:cubicBezTo>
                    <a:pt x="7348" y="5710"/>
                    <a:pt x="7348" y="0"/>
                    <a:pt x="36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09" name="Google Shape;409;p29"/>
          <p:cNvSpPr/>
          <p:nvPr/>
        </p:nvSpPr>
        <p:spPr>
          <a:xfrm rot="-3954126" flipH="1">
            <a:off x="10495790" y="-1331031"/>
            <a:ext cx="2676684" cy="3405264"/>
          </a:xfrm>
          <a:custGeom>
            <a:avLst/>
            <a:gdLst/>
            <a:ahLst/>
            <a:cxnLst/>
            <a:rect l="l" t="t" r="r" b="b"/>
            <a:pathLst>
              <a:path w="68462" h="87097" extrusionOk="0">
                <a:moveTo>
                  <a:pt x="38749" y="20088"/>
                </a:moveTo>
                <a:lnTo>
                  <a:pt x="38749" y="20088"/>
                </a:lnTo>
                <a:cubicBezTo>
                  <a:pt x="38711" y="20104"/>
                  <a:pt x="38665" y="20121"/>
                  <a:pt x="38598" y="20138"/>
                </a:cubicBezTo>
                <a:lnTo>
                  <a:pt x="38082" y="20300"/>
                </a:lnTo>
                <a:cubicBezTo>
                  <a:pt x="38137" y="20273"/>
                  <a:pt x="38191" y="20246"/>
                  <a:pt x="38245" y="20219"/>
                </a:cubicBezTo>
                <a:lnTo>
                  <a:pt x="38749" y="20088"/>
                </a:lnTo>
                <a:close/>
                <a:moveTo>
                  <a:pt x="10986" y="19595"/>
                </a:moveTo>
                <a:cubicBezTo>
                  <a:pt x="10199" y="20273"/>
                  <a:pt x="9928" y="20517"/>
                  <a:pt x="8517" y="21792"/>
                </a:cubicBezTo>
                <a:cubicBezTo>
                  <a:pt x="9304" y="21006"/>
                  <a:pt x="10118" y="20273"/>
                  <a:pt x="10986" y="19595"/>
                </a:cubicBezTo>
                <a:close/>
                <a:moveTo>
                  <a:pt x="8409" y="22172"/>
                </a:moveTo>
                <a:lnTo>
                  <a:pt x="8273" y="22308"/>
                </a:lnTo>
                <a:lnTo>
                  <a:pt x="7679" y="22848"/>
                </a:lnTo>
                <a:lnTo>
                  <a:pt x="7679" y="22848"/>
                </a:lnTo>
                <a:cubicBezTo>
                  <a:pt x="7859" y="22670"/>
                  <a:pt x="8039" y="22515"/>
                  <a:pt x="8219" y="22335"/>
                </a:cubicBezTo>
                <a:lnTo>
                  <a:pt x="8409" y="22172"/>
                </a:lnTo>
                <a:close/>
                <a:moveTo>
                  <a:pt x="8626" y="21819"/>
                </a:moveTo>
                <a:cubicBezTo>
                  <a:pt x="8138" y="22253"/>
                  <a:pt x="7649" y="22687"/>
                  <a:pt x="6754" y="23582"/>
                </a:cubicBezTo>
                <a:cubicBezTo>
                  <a:pt x="7487" y="22823"/>
                  <a:pt x="7921" y="22389"/>
                  <a:pt x="8192" y="22145"/>
                </a:cubicBezTo>
                <a:cubicBezTo>
                  <a:pt x="8327" y="22036"/>
                  <a:pt x="8463" y="21928"/>
                  <a:pt x="8626" y="21819"/>
                </a:cubicBezTo>
                <a:close/>
                <a:moveTo>
                  <a:pt x="7677" y="22796"/>
                </a:moveTo>
                <a:lnTo>
                  <a:pt x="7677" y="22796"/>
                </a:lnTo>
                <a:lnTo>
                  <a:pt x="7677" y="22796"/>
                </a:lnTo>
                <a:cubicBezTo>
                  <a:pt x="7323" y="23149"/>
                  <a:pt x="6971" y="23502"/>
                  <a:pt x="6641" y="23855"/>
                </a:cubicBezTo>
                <a:lnTo>
                  <a:pt x="6641" y="23855"/>
                </a:lnTo>
                <a:cubicBezTo>
                  <a:pt x="6960" y="23485"/>
                  <a:pt x="7305" y="23140"/>
                  <a:pt x="7677" y="22796"/>
                </a:cubicBezTo>
                <a:close/>
                <a:moveTo>
                  <a:pt x="6076" y="24288"/>
                </a:moveTo>
                <a:lnTo>
                  <a:pt x="6022" y="24342"/>
                </a:lnTo>
                <a:lnTo>
                  <a:pt x="6022" y="24342"/>
                </a:lnTo>
                <a:lnTo>
                  <a:pt x="6022" y="24342"/>
                </a:lnTo>
                <a:lnTo>
                  <a:pt x="6076" y="24288"/>
                </a:lnTo>
                <a:close/>
                <a:moveTo>
                  <a:pt x="5975" y="24396"/>
                </a:moveTo>
                <a:lnTo>
                  <a:pt x="5859" y="24559"/>
                </a:lnTo>
                <a:lnTo>
                  <a:pt x="5859" y="24532"/>
                </a:lnTo>
                <a:lnTo>
                  <a:pt x="5975" y="24396"/>
                </a:lnTo>
                <a:close/>
                <a:moveTo>
                  <a:pt x="5267" y="25585"/>
                </a:moveTo>
                <a:lnTo>
                  <a:pt x="5235" y="25617"/>
                </a:lnTo>
                <a:lnTo>
                  <a:pt x="5235" y="25617"/>
                </a:lnTo>
                <a:lnTo>
                  <a:pt x="5267" y="25585"/>
                </a:lnTo>
                <a:close/>
                <a:moveTo>
                  <a:pt x="5515" y="25090"/>
                </a:moveTo>
                <a:cubicBezTo>
                  <a:pt x="5526" y="25090"/>
                  <a:pt x="5497" y="25132"/>
                  <a:pt x="5398" y="25264"/>
                </a:cubicBezTo>
                <a:cubicBezTo>
                  <a:pt x="5290" y="25372"/>
                  <a:pt x="5154" y="25535"/>
                  <a:pt x="4964" y="25834"/>
                </a:cubicBezTo>
                <a:cubicBezTo>
                  <a:pt x="4747" y="26105"/>
                  <a:pt x="4476" y="26457"/>
                  <a:pt x="4123" y="26973"/>
                </a:cubicBezTo>
                <a:cubicBezTo>
                  <a:pt x="4747" y="26023"/>
                  <a:pt x="5073" y="25617"/>
                  <a:pt x="5452" y="25128"/>
                </a:cubicBezTo>
                <a:cubicBezTo>
                  <a:pt x="5484" y="25107"/>
                  <a:pt x="5508" y="25090"/>
                  <a:pt x="5515" y="25090"/>
                </a:cubicBezTo>
                <a:close/>
                <a:moveTo>
                  <a:pt x="54791" y="29197"/>
                </a:moveTo>
                <a:lnTo>
                  <a:pt x="54953" y="29251"/>
                </a:lnTo>
                <a:lnTo>
                  <a:pt x="55089" y="29305"/>
                </a:lnTo>
                <a:lnTo>
                  <a:pt x="54791" y="29197"/>
                </a:lnTo>
                <a:close/>
                <a:moveTo>
                  <a:pt x="45650" y="30146"/>
                </a:moveTo>
                <a:cubicBezTo>
                  <a:pt x="45507" y="30187"/>
                  <a:pt x="45364" y="30228"/>
                  <a:pt x="45222" y="30280"/>
                </a:cubicBezTo>
                <a:lnTo>
                  <a:pt x="45222" y="30280"/>
                </a:lnTo>
                <a:cubicBezTo>
                  <a:pt x="45363" y="30234"/>
                  <a:pt x="45506" y="30189"/>
                  <a:pt x="45650" y="30146"/>
                </a:cubicBezTo>
                <a:close/>
                <a:moveTo>
                  <a:pt x="3310" y="28220"/>
                </a:moveTo>
                <a:lnTo>
                  <a:pt x="3310" y="28220"/>
                </a:lnTo>
                <a:cubicBezTo>
                  <a:pt x="3120" y="28573"/>
                  <a:pt x="2930" y="28899"/>
                  <a:pt x="2767" y="29278"/>
                </a:cubicBezTo>
                <a:cubicBezTo>
                  <a:pt x="2577" y="29631"/>
                  <a:pt x="2414" y="29984"/>
                  <a:pt x="2279" y="30336"/>
                </a:cubicBezTo>
                <a:lnTo>
                  <a:pt x="2197" y="30526"/>
                </a:lnTo>
                <a:cubicBezTo>
                  <a:pt x="2306" y="30173"/>
                  <a:pt x="2442" y="29875"/>
                  <a:pt x="2631" y="29495"/>
                </a:cubicBezTo>
                <a:cubicBezTo>
                  <a:pt x="2713" y="29305"/>
                  <a:pt x="2821" y="29116"/>
                  <a:pt x="2930" y="28899"/>
                </a:cubicBezTo>
                <a:cubicBezTo>
                  <a:pt x="3038" y="28709"/>
                  <a:pt x="3174" y="28465"/>
                  <a:pt x="3310" y="28220"/>
                </a:cubicBezTo>
                <a:close/>
                <a:moveTo>
                  <a:pt x="50625" y="28637"/>
                </a:moveTo>
                <a:cubicBezTo>
                  <a:pt x="51222" y="28637"/>
                  <a:pt x="51819" y="28670"/>
                  <a:pt x="52414" y="28735"/>
                </a:cubicBezTo>
                <a:lnTo>
                  <a:pt x="52414" y="28735"/>
                </a:lnTo>
                <a:cubicBezTo>
                  <a:pt x="51885" y="28680"/>
                  <a:pt x="51352" y="28656"/>
                  <a:pt x="50821" y="28656"/>
                </a:cubicBezTo>
                <a:cubicBezTo>
                  <a:pt x="50497" y="28656"/>
                  <a:pt x="50174" y="28665"/>
                  <a:pt x="49854" y="28682"/>
                </a:cubicBezTo>
                <a:cubicBezTo>
                  <a:pt x="49529" y="28709"/>
                  <a:pt x="49230" y="28736"/>
                  <a:pt x="48905" y="28790"/>
                </a:cubicBezTo>
                <a:lnTo>
                  <a:pt x="48335" y="28817"/>
                </a:lnTo>
                <a:cubicBezTo>
                  <a:pt x="46328" y="29116"/>
                  <a:pt x="44375" y="29712"/>
                  <a:pt x="42531" y="30580"/>
                </a:cubicBezTo>
                <a:lnTo>
                  <a:pt x="42531" y="30580"/>
                </a:lnTo>
                <a:lnTo>
                  <a:pt x="42585" y="30553"/>
                </a:lnTo>
                <a:cubicBezTo>
                  <a:pt x="42992" y="30336"/>
                  <a:pt x="43372" y="30173"/>
                  <a:pt x="43860" y="29984"/>
                </a:cubicBezTo>
                <a:cubicBezTo>
                  <a:pt x="44538" y="29712"/>
                  <a:pt x="45216" y="29495"/>
                  <a:pt x="45894" y="29305"/>
                </a:cubicBezTo>
                <a:cubicBezTo>
                  <a:pt x="46599" y="29116"/>
                  <a:pt x="47332" y="28953"/>
                  <a:pt x="48064" y="28844"/>
                </a:cubicBezTo>
                <a:cubicBezTo>
                  <a:pt x="48913" y="28705"/>
                  <a:pt x="49769" y="28637"/>
                  <a:pt x="50625" y="28637"/>
                </a:cubicBezTo>
                <a:close/>
                <a:moveTo>
                  <a:pt x="43387" y="30988"/>
                </a:moveTo>
                <a:lnTo>
                  <a:pt x="43387" y="30988"/>
                </a:lnTo>
                <a:cubicBezTo>
                  <a:pt x="43224" y="31063"/>
                  <a:pt x="43051" y="31133"/>
                  <a:pt x="42878" y="31205"/>
                </a:cubicBezTo>
                <a:lnTo>
                  <a:pt x="42878" y="31205"/>
                </a:lnTo>
                <a:cubicBezTo>
                  <a:pt x="43048" y="31128"/>
                  <a:pt x="43217" y="31055"/>
                  <a:pt x="43387" y="30988"/>
                </a:cubicBezTo>
                <a:close/>
                <a:moveTo>
                  <a:pt x="41093" y="32072"/>
                </a:moveTo>
                <a:lnTo>
                  <a:pt x="40985" y="32153"/>
                </a:lnTo>
                <a:lnTo>
                  <a:pt x="40713" y="32289"/>
                </a:lnTo>
                <a:lnTo>
                  <a:pt x="40849" y="32208"/>
                </a:lnTo>
                <a:lnTo>
                  <a:pt x="41093" y="32072"/>
                </a:lnTo>
                <a:close/>
                <a:moveTo>
                  <a:pt x="1411" y="32696"/>
                </a:moveTo>
                <a:lnTo>
                  <a:pt x="1357" y="32940"/>
                </a:lnTo>
                <a:cubicBezTo>
                  <a:pt x="1357" y="32962"/>
                  <a:pt x="1339" y="33002"/>
                  <a:pt x="1332" y="33002"/>
                </a:cubicBezTo>
                <a:cubicBezTo>
                  <a:pt x="1331" y="33002"/>
                  <a:pt x="1330" y="32999"/>
                  <a:pt x="1330" y="32994"/>
                </a:cubicBezTo>
                <a:lnTo>
                  <a:pt x="1384" y="32777"/>
                </a:lnTo>
                <a:lnTo>
                  <a:pt x="1411" y="32696"/>
                </a:lnTo>
                <a:close/>
                <a:moveTo>
                  <a:pt x="39303" y="33076"/>
                </a:moveTo>
                <a:lnTo>
                  <a:pt x="38950" y="33320"/>
                </a:lnTo>
                <a:lnTo>
                  <a:pt x="39167" y="33157"/>
                </a:lnTo>
                <a:lnTo>
                  <a:pt x="39303" y="33076"/>
                </a:lnTo>
                <a:close/>
                <a:moveTo>
                  <a:pt x="60769" y="33587"/>
                </a:moveTo>
                <a:lnTo>
                  <a:pt x="60769" y="33587"/>
                </a:lnTo>
                <a:cubicBezTo>
                  <a:pt x="60838" y="33697"/>
                  <a:pt x="60906" y="33807"/>
                  <a:pt x="60975" y="33916"/>
                </a:cubicBezTo>
                <a:cubicBezTo>
                  <a:pt x="60901" y="33813"/>
                  <a:pt x="60835" y="33702"/>
                  <a:pt x="60769" y="33587"/>
                </a:cubicBezTo>
                <a:close/>
                <a:moveTo>
                  <a:pt x="60975" y="33916"/>
                </a:moveTo>
                <a:cubicBezTo>
                  <a:pt x="61068" y="34040"/>
                  <a:pt x="61134" y="34173"/>
                  <a:pt x="61194" y="34304"/>
                </a:cubicBezTo>
                <a:lnTo>
                  <a:pt x="61194" y="34304"/>
                </a:lnTo>
                <a:cubicBezTo>
                  <a:pt x="61127" y="34175"/>
                  <a:pt x="61056" y="34046"/>
                  <a:pt x="60975" y="33916"/>
                </a:cubicBezTo>
                <a:close/>
                <a:moveTo>
                  <a:pt x="651" y="36303"/>
                </a:moveTo>
                <a:lnTo>
                  <a:pt x="651" y="36358"/>
                </a:lnTo>
                <a:lnTo>
                  <a:pt x="543" y="37090"/>
                </a:lnTo>
                <a:lnTo>
                  <a:pt x="543" y="37063"/>
                </a:lnTo>
                <a:lnTo>
                  <a:pt x="651" y="36303"/>
                </a:lnTo>
                <a:close/>
                <a:moveTo>
                  <a:pt x="597" y="37470"/>
                </a:moveTo>
                <a:lnTo>
                  <a:pt x="570" y="37741"/>
                </a:lnTo>
                <a:cubicBezTo>
                  <a:pt x="570" y="37814"/>
                  <a:pt x="548" y="37822"/>
                  <a:pt x="544" y="37842"/>
                </a:cubicBezTo>
                <a:lnTo>
                  <a:pt x="544" y="37842"/>
                </a:lnTo>
                <a:lnTo>
                  <a:pt x="570" y="37578"/>
                </a:lnTo>
                <a:cubicBezTo>
                  <a:pt x="570" y="37524"/>
                  <a:pt x="570" y="37497"/>
                  <a:pt x="597" y="37470"/>
                </a:cubicBezTo>
                <a:close/>
                <a:moveTo>
                  <a:pt x="33146" y="36276"/>
                </a:moveTo>
                <a:lnTo>
                  <a:pt x="30298" y="38283"/>
                </a:lnTo>
                <a:cubicBezTo>
                  <a:pt x="30786" y="37877"/>
                  <a:pt x="30786" y="37877"/>
                  <a:pt x="33146" y="36276"/>
                </a:cubicBezTo>
                <a:close/>
                <a:moveTo>
                  <a:pt x="28481" y="40399"/>
                </a:moveTo>
                <a:lnTo>
                  <a:pt x="28426" y="40426"/>
                </a:lnTo>
                <a:cubicBezTo>
                  <a:pt x="28400" y="40449"/>
                  <a:pt x="28367" y="40476"/>
                  <a:pt x="28328" y="40507"/>
                </a:cubicBezTo>
                <a:lnTo>
                  <a:pt x="28328" y="40507"/>
                </a:lnTo>
                <a:lnTo>
                  <a:pt x="28481" y="40399"/>
                </a:lnTo>
                <a:close/>
                <a:moveTo>
                  <a:pt x="245" y="41536"/>
                </a:moveTo>
                <a:cubicBezTo>
                  <a:pt x="245" y="41537"/>
                  <a:pt x="245" y="41538"/>
                  <a:pt x="245" y="41538"/>
                </a:cubicBezTo>
                <a:lnTo>
                  <a:pt x="245" y="41593"/>
                </a:lnTo>
                <a:cubicBezTo>
                  <a:pt x="245" y="41574"/>
                  <a:pt x="245" y="41555"/>
                  <a:pt x="245" y="41536"/>
                </a:cubicBezTo>
                <a:close/>
                <a:moveTo>
                  <a:pt x="43652" y="46854"/>
                </a:moveTo>
                <a:cubicBezTo>
                  <a:pt x="43910" y="46881"/>
                  <a:pt x="44169" y="46908"/>
                  <a:pt x="44429" y="46936"/>
                </a:cubicBezTo>
                <a:lnTo>
                  <a:pt x="45894" y="47072"/>
                </a:lnTo>
                <a:lnTo>
                  <a:pt x="45840" y="47072"/>
                </a:lnTo>
                <a:lnTo>
                  <a:pt x="46708" y="47126"/>
                </a:lnTo>
                <a:cubicBezTo>
                  <a:pt x="47440" y="47234"/>
                  <a:pt x="48064" y="47289"/>
                  <a:pt x="48606" y="47343"/>
                </a:cubicBezTo>
                <a:cubicBezTo>
                  <a:pt x="47494" y="47316"/>
                  <a:pt x="46220" y="47153"/>
                  <a:pt x="45107" y="47017"/>
                </a:cubicBezTo>
                <a:lnTo>
                  <a:pt x="44619" y="46990"/>
                </a:lnTo>
                <a:lnTo>
                  <a:pt x="44402" y="46936"/>
                </a:lnTo>
                <a:lnTo>
                  <a:pt x="43652" y="46854"/>
                </a:lnTo>
                <a:close/>
                <a:moveTo>
                  <a:pt x="62277" y="39016"/>
                </a:moveTo>
                <a:lnTo>
                  <a:pt x="62304" y="39070"/>
                </a:lnTo>
                <a:cubicBezTo>
                  <a:pt x="62304" y="39206"/>
                  <a:pt x="62304" y="39341"/>
                  <a:pt x="62277" y="39450"/>
                </a:cubicBezTo>
                <a:lnTo>
                  <a:pt x="62223" y="39829"/>
                </a:lnTo>
                <a:lnTo>
                  <a:pt x="62168" y="40209"/>
                </a:lnTo>
                <a:lnTo>
                  <a:pt x="62060" y="40589"/>
                </a:lnTo>
                <a:cubicBezTo>
                  <a:pt x="61762" y="41728"/>
                  <a:pt x="61219" y="42759"/>
                  <a:pt x="60460" y="43627"/>
                </a:cubicBezTo>
                <a:cubicBezTo>
                  <a:pt x="59700" y="44495"/>
                  <a:pt x="58805" y="45200"/>
                  <a:pt x="57774" y="45742"/>
                </a:cubicBezTo>
                <a:cubicBezTo>
                  <a:pt x="57340" y="45987"/>
                  <a:pt x="56879" y="46176"/>
                  <a:pt x="56418" y="46366"/>
                </a:cubicBezTo>
                <a:cubicBezTo>
                  <a:pt x="55550" y="46665"/>
                  <a:pt x="54682" y="46909"/>
                  <a:pt x="53787" y="47072"/>
                </a:cubicBezTo>
                <a:cubicBezTo>
                  <a:pt x="52865" y="47234"/>
                  <a:pt x="51970" y="47316"/>
                  <a:pt x="51075" y="47343"/>
                </a:cubicBezTo>
                <a:lnTo>
                  <a:pt x="50342" y="47343"/>
                </a:lnTo>
                <a:cubicBezTo>
                  <a:pt x="51319" y="47343"/>
                  <a:pt x="52322" y="47261"/>
                  <a:pt x="53272" y="47099"/>
                </a:cubicBezTo>
                <a:cubicBezTo>
                  <a:pt x="54248" y="46963"/>
                  <a:pt x="55225" y="46719"/>
                  <a:pt x="56147" y="46366"/>
                </a:cubicBezTo>
                <a:cubicBezTo>
                  <a:pt x="57096" y="46041"/>
                  <a:pt x="57991" y="45580"/>
                  <a:pt x="58805" y="45010"/>
                </a:cubicBezTo>
                <a:cubicBezTo>
                  <a:pt x="59646" y="44441"/>
                  <a:pt x="60351" y="43735"/>
                  <a:pt x="60948" y="42894"/>
                </a:cubicBezTo>
                <a:cubicBezTo>
                  <a:pt x="61192" y="42542"/>
                  <a:pt x="61409" y="42189"/>
                  <a:pt x="61599" y="41810"/>
                </a:cubicBezTo>
                <a:cubicBezTo>
                  <a:pt x="61680" y="41620"/>
                  <a:pt x="61734" y="41430"/>
                  <a:pt x="61816" y="41240"/>
                </a:cubicBezTo>
                <a:cubicBezTo>
                  <a:pt x="61897" y="41023"/>
                  <a:pt x="61979" y="40833"/>
                  <a:pt x="62033" y="40643"/>
                </a:cubicBezTo>
                <a:lnTo>
                  <a:pt x="62114" y="40236"/>
                </a:lnTo>
                <a:cubicBezTo>
                  <a:pt x="62141" y="40101"/>
                  <a:pt x="62168" y="39965"/>
                  <a:pt x="62195" y="39829"/>
                </a:cubicBezTo>
                <a:lnTo>
                  <a:pt x="62250" y="39423"/>
                </a:lnTo>
                <a:lnTo>
                  <a:pt x="62277" y="39016"/>
                </a:lnTo>
                <a:close/>
                <a:moveTo>
                  <a:pt x="46681" y="54639"/>
                </a:moveTo>
                <a:cubicBezTo>
                  <a:pt x="47277" y="54639"/>
                  <a:pt x="47901" y="54639"/>
                  <a:pt x="48498" y="54693"/>
                </a:cubicBezTo>
                <a:lnTo>
                  <a:pt x="48498" y="54720"/>
                </a:lnTo>
                <a:cubicBezTo>
                  <a:pt x="47847" y="54693"/>
                  <a:pt x="47196" y="54693"/>
                  <a:pt x="46545" y="54666"/>
                </a:cubicBezTo>
                <a:lnTo>
                  <a:pt x="46572" y="54666"/>
                </a:lnTo>
                <a:cubicBezTo>
                  <a:pt x="46599" y="54639"/>
                  <a:pt x="46654" y="54639"/>
                  <a:pt x="46681" y="54639"/>
                </a:cubicBezTo>
                <a:close/>
                <a:moveTo>
                  <a:pt x="43760" y="54729"/>
                </a:moveTo>
                <a:lnTo>
                  <a:pt x="43760" y="54729"/>
                </a:lnTo>
                <a:cubicBezTo>
                  <a:pt x="43401" y="54753"/>
                  <a:pt x="43058" y="54778"/>
                  <a:pt x="42693" y="54802"/>
                </a:cubicBezTo>
                <a:lnTo>
                  <a:pt x="42395" y="54802"/>
                </a:lnTo>
                <a:cubicBezTo>
                  <a:pt x="42857" y="54778"/>
                  <a:pt x="43318" y="54753"/>
                  <a:pt x="43760" y="54729"/>
                </a:cubicBezTo>
                <a:close/>
                <a:moveTo>
                  <a:pt x="39503" y="46546"/>
                </a:moveTo>
                <a:cubicBezTo>
                  <a:pt x="39524" y="46546"/>
                  <a:pt x="39545" y="46546"/>
                  <a:pt x="39566" y="46546"/>
                </a:cubicBezTo>
                <a:lnTo>
                  <a:pt x="39566" y="46546"/>
                </a:lnTo>
                <a:cubicBezTo>
                  <a:pt x="38788" y="46552"/>
                  <a:pt x="38015" y="46601"/>
                  <a:pt x="37242" y="46692"/>
                </a:cubicBezTo>
                <a:cubicBezTo>
                  <a:pt x="36536" y="46773"/>
                  <a:pt x="35831" y="46909"/>
                  <a:pt x="35126" y="47072"/>
                </a:cubicBezTo>
                <a:cubicBezTo>
                  <a:pt x="34394" y="47289"/>
                  <a:pt x="33688" y="47560"/>
                  <a:pt x="33037" y="47939"/>
                </a:cubicBezTo>
                <a:cubicBezTo>
                  <a:pt x="31383" y="48835"/>
                  <a:pt x="29999" y="50191"/>
                  <a:pt x="29104" y="51845"/>
                </a:cubicBezTo>
                <a:cubicBezTo>
                  <a:pt x="28670" y="52605"/>
                  <a:pt x="28426" y="53446"/>
                  <a:pt x="28318" y="54286"/>
                </a:cubicBezTo>
                <a:cubicBezTo>
                  <a:pt x="28291" y="54720"/>
                  <a:pt x="28291" y="55154"/>
                  <a:pt x="28345" y="55561"/>
                </a:cubicBezTo>
                <a:cubicBezTo>
                  <a:pt x="28372" y="55778"/>
                  <a:pt x="28426" y="55968"/>
                  <a:pt x="28481" y="56185"/>
                </a:cubicBezTo>
                <a:cubicBezTo>
                  <a:pt x="28508" y="56294"/>
                  <a:pt x="28535" y="56402"/>
                  <a:pt x="28562" y="56483"/>
                </a:cubicBezTo>
                <a:cubicBezTo>
                  <a:pt x="28589" y="56565"/>
                  <a:pt x="28616" y="56619"/>
                  <a:pt x="28643" y="56673"/>
                </a:cubicBezTo>
                <a:lnTo>
                  <a:pt x="28725" y="56863"/>
                </a:lnTo>
                <a:cubicBezTo>
                  <a:pt x="28725" y="56872"/>
                  <a:pt x="28728" y="56875"/>
                  <a:pt x="28732" y="56875"/>
                </a:cubicBezTo>
                <a:cubicBezTo>
                  <a:pt x="28740" y="56875"/>
                  <a:pt x="28752" y="56863"/>
                  <a:pt x="28752" y="56863"/>
                </a:cubicBezTo>
                <a:lnTo>
                  <a:pt x="28806" y="56863"/>
                </a:lnTo>
                <a:lnTo>
                  <a:pt x="28915" y="56836"/>
                </a:lnTo>
                <a:lnTo>
                  <a:pt x="29430" y="56673"/>
                </a:lnTo>
                <a:cubicBezTo>
                  <a:pt x="29864" y="56565"/>
                  <a:pt x="30298" y="56429"/>
                  <a:pt x="30732" y="56321"/>
                </a:cubicBezTo>
                <a:lnTo>
                  <a:pt x="32007" y="55968"/>
                </a:lnTo>
                <a:lnTo>
                  <a:pt x="33309" y="55670"/>
                </a:lnTo>
                <a:cubicBezTo>
                  <a:pt x="36374" y="54965"/>
                  <a:pt x="39493" y="54531"/>
                  <a:pt x="42612" y="54341"/>
                </a:cubicBezTo>
                <a:cubicBezTo>
                  <a:pt x="43792" y="54280"/>
                  <a:pt x="44957" y="54249"/>
                  <a:pt x="46129" y="54249"/>
                </a:cubicBezTo>
                <a:cubicBezTo>
                  <a:pt x="46520" y="54249"/>
                  <a:pt x="46911" y="54253"/>
                  <a:pt x="47304" y="54259"/>
                </a:cubicBezTo>
                <a:cubicBezTo>
                  <a:pt x="48878" y="54259"/>
                  <a:pt x="50451" y="54449"/>
                  <a:pt x="51970" y="54829"/>
                </a:cubicBezTo>
                <a:cubicBezTo>
                  <a:pt x="53326" y="55127"/>
                  <a:pt x="54601" y="55697"/>
                  <a:pt x="55767" y="56429"/>
                </a:cubicBezTo>
                <a:cubicBezTo>
                  <a:pt x="56364" y="56836"/>
                  <a:pt x="56879" y="57297"/>
                  <a:pt x="57340" y="57840"/>
                </a:cubicBezTo>
                <a:cubicBezTo>
                  <a:pt x="57557" y="58111"/>
                  <a:pt x="57747" y="58409"/>
                  <a:pt x="57910" y="58708"/>
                </a:cubicBezTo>
                <a:cubicBezTo>
                  <a:pt x="57991" y="58870"/>
                  <a:pt x="58073" y="59033"/>
                  <a:pt x="58154" y="59196"/>
                </a:cubicBezTo>
                <a:lnTo>
                  <a:pt x="58317" y="59711"/>
                </a:lnTo>
                <a:cubicBezTo>
                  <a:pt x="58805" y="61257"/>
                  <a:pt x="58561" y="63047"/>
                  <a:pt x="57367" y="64702"/>
                </a:cubicBezTo>
                <a:cubicBezTo>
                  <a:pt x="57937" y="63834"/>
                  <a:pt x="58344" y="62858"/>
                  <a:pt x="58480" y="61854"/>
                </a:cubicBezTo>
                <a:cubicBezTo>
                  <a:pt x="58588" y="60796"/>
                  <a:pt x="58371" y="59765"/>
                  <a:pt x="57883" y="58843"/>
                </a:cubicBezTo>
                <a:cubicBezTo>
                  <a:pt x="57422" y="57975"/>
                  <a:pt x="56744" y="57216"/>
                  <a:pt x="55930" y="56646"/>
                </a:cubicBezTo>
                <a:cubicBezTo>
                  <a:pt x="55198" y="56131"/>
                  <a:pt x="54384" y="55670"/>
                  <a:pt x="53516" y="55344"/>
                </a:cubicBezTo>
                <a:cubicBezTo>
                  <a:pt x="53299" y="55290"/>
                  <a:pt x="53055" y="55209"/>
                  <a:pt x="52838" y="55182"/>
                </a:cubicBezTo>
                <a:cubicBezTo>
                  <a:pt x="51482" y="54775"/>
                  <a:pt x="50071" y="54503"/>
                  <a:pt x="48661" y="54422"/>
                </a:cubicBezTo>
                <a:cubicBezTo>
                  <a:pt x="48335" y="54395"/>
                  <a:pt x="47928" y="54368"/>
                  <a:pt x="47494" y="54368"/>
                </a:cubicBezTo>
                <a:cubicBezTo>
                  <a:pt x="47205" y="54368"/>
                  <a:pt x="46904" y="54356"/>
                  <a:pt x="46606" y="54356"/>
                </a:cubicBezTo>
                <a:cubicBezTo>
                  <a:pt x="46458" y="54356"/>
                  <a:pt x="46310" y="54359"/>
                  <a:pt x="46165" y="54368"/>
                </a:cubicBezTo>
                <a:lnTo>
                  <a:pt x="45867" y="54368"/>
                </a:lnTo>
                <a:cubicBezTo>
                  <a:pt x="42558" y="54422"/>
                  <a:pt x="39276" y="54693"/>
                  <a:pt x="36021" y="55236"/>
                </a:cubicBezTo>
                <a:cubicBezTo>
                  <a:pt x="35506" y="55344"/>
                  <a:pt x="35126" y="55426"/>
                  <a:pt x="34746" y="55507"/>
                </a:cubicBezTo>
                <a:cubicBezTo>
                  <a:pt x="33905" y="55670"/>
                  <a:pt x="33064" y="55833"/>
                  <a:pt x="32196" y="56050"/>
                </a:cubicBezTo>
                <a:cubicBezTo>
                  <a:pt x="31410" y="56239"/>
                  <a:pt x="30542" y="56483"/>
                  <a:pt x="29782" y="56700"/>
                </a:cubicBezTo>
                <a:lnTo>
                  <a:pt x="29077" y="56917"/>
                </a:lnTo>
                <a:lnTo>
                  <a:pt x="28779" y="56999"/>
                </a:lnTo>
                <a:lnTo>
                  <a:pt x="28725" y="57026"/>
                </a:lnTo>
                <a:cubicBezTo>
                  <a:pt x="28707" y="57026"/>
                  <a:pt x="28688" y="57038"/>
                  <a:pt x="28670" y="57038"/>
                </a:cubicBezTo>
                <a:cubicBezTo>
                  <a:pt x="28661" y="57038"/>
                  <a:pt x="28652" y="57035"/>
                  <a:pt x="28643" y="57026"/>
                </a:cubicBezTo>
                <a:lnTo>
                  <a:pt x="28589" y="56890"/>
                </a:lnTo>
                <a:cubicBezTo>
                  <a:pt x="28562" y="56782"/>
                  <a:pt x="28508" y="56700"/>
                  <a:pt x="28481" y="56619"/>
                </a:cubicBezTo>
                <a:cubicBezTo>
                  <a:pt x="28453" y="56511"/>
                  <a:pt x="28399" y="56375"/>
                  <a:pt x="28372" y="56267"/>
                </a:cubicBezTo>
                <a:cubicBezTo>
                  <a:pt x="28318" y="56022"/>
                  <a:pt x="28264" y="55778"/>
                  <a:pt x="28236" y="55534"/>
                </a:cubicBezTo>
                <a:cubicBezTo>
                  <a:pt x="28128" y="54503"/>
                  <a:pt x="28264" y="53473"/>
                  <a:pt x="28698" y="52523"/>
                </a:cubicBezTo>
                <a:cubicBezTo>
                  <a:pt x="29837" y="49974"/>
                  <a:pt x="32007" y="48021"/>
                  <a:pt x="34692" y="47153"/>
                </a:cubicBezTo>
                <a:cubicBezTo>
                  <a:pt x="34990" y="47044"/>
                  <a:pt x="35343" y="46963"/>
                  <a:pt x="35668" y="46909"/>
                </a:cubicBezTo>
                <a:cubicBezTo>
                  <a:pt x="36021" y="46827"/>
                  <a:pt x="36346" y="46773"/>
                  <a:pt x="36699" y="46719"/>
                </a:cubicBezTo>
                <a:cubicBezTo>
                  <a:pt x="37617" y="46607"/>
                  <a:pt x="38560" y="46546"/>
                  <a:pt x="39503" y="46546"/>
                </a:cubicBezTo>
                <a:close/>
                <a:moveTo>
                  <a:pt x="52772" y="1"/>
                </a:moveTo>
                <a:cubicBezTo>
                  <a:pt x="52016" y="1"/>
                  <a:pt x="51261" y="55"/>
                  <a:pt x="50505" y="147"/>
                </a:cubicBezTo>
                <a:cubicBezTo>
                  <a:pt x="50261" y="174"/>
                  <a:pt x="49637" y="202"/>
                  <a:pt x="49203" y="283"/>
                </a:cubicBezTo>
                <a:lnTo>
                  <a:pt x="48959" y="283"/>
                </a:lnTo>
                <a:cubicBezTo>
                  <a:pt x="48145" y="419"/>
                  <a:pt x="47684" y="500"/>
                  <a:pt x="47223" y="608"/>
                </a:cubicBezTo>
                <a:cubicBezTo>
                  <a:pt x="46572" y="717"/>
                  <a:pt x="46247" y="798"/>
                  <a:pt x="45894" y="880"/>
                </a:cubicBezTo>
                <a:cubicBezTo>
                  <a:pt x="45541" y="934"/>
                  <a:pt x="45162" y="1042"/>
                  <a:pt x="44456" y="1205"/>
                </a:cubicBezTo>
                <a:cubicBezTo>
                  <a:pt x="42639" y="1666"/>
                  <a:pt x="40768" y="2263"/>
                  <a:pt x="38977" y="2887"/>
                </a:cubicBezTo>
                <a:cubicBezTo>
                  <a:pt x="38543" y="3050"/>
                  <a:pt x="37893" y="3267"/>
                  <a:pt x="37214" y="3538"/>
                </a:cubicBezTo>
                <a:cubicBezTo>
                  <a:pt x="36536" y="3782"/>
                  <a:pt x="35804" y="4107"/>
                  <a:pt x="35153" y="4352"/>
                </a:cubicBezTo>
                <a:cubicBezTo>
                  <a:pt x="35158" y="4351"/>
                  <a:pt x="35161" y="4350"/>
                  <a:pt x="35164" y="4350"/>
                </a:cubicBezTo>
                <a:cubicBezTo>
                  <a:pt x="35256" y="4350"/>
                  <a:pt x="34236" y="4795"/>
                  <a:pt x="33471" y="5111"/>
                </a:cubicBezTo>
                <a:cubicBezTo>
                  <a:pt x="32495" y="5572"/>
                  <a:pt x="31491" y="6006"/>
                  <a:pt x="30569" y="6467"/>
                </a:cubicBezTo>
                <a:cubicBezTo>
                  <a:pt x="29159" y="7145"/>
                  <a:pt x="28236" y="7661"/>
                  <a:pt x="27396" y="8149"/>
                </a:cubicBezTo>
                <a:lnTo>
                  <a:pt x="27423" y="8122"/>
                </a:lnTo>
                <a:lnTo>
                  <a:pt x="26690" y="8529"/>
                </a:lnTo>
                <a:lnTo>
                  <a:pt x="26745" y="8501"/>
                </a:lnTo>
                <a:lnTo>
                  <a:pt x="26745" y="8501"/>
                </a:lnTo>
                <a:lnTo>
                  <a:pt x="24114" y="9993"/>
                </a:lnTo>
                <a:cubicBezTo>
                  <a:pt x="22459" y="10916"/>
                  <a:pt x="20750" y="12000"/>
                  <a:pt x="19041" y="13167"/>
                </a:cubicBezTo>
                <a:lnTo>
                  <a:pt x="17387" y="14333"/>
                </a:lnTo>
                <a:cubicBezTo>
                  <a:pt x="15461" y="15662"/>
                  <a:pt x="14457" y="16449"/>
                  <a:pt x="13590" y="17154"/>
                </a:cubicBezTo>
                <a:lnTo>
                  <a:pt x="13617" y="17127"/>
                </a:lnTo>
                <a:lnTo>
                  <a:pt x="13617" y="17127"/>
                </a:lnTo>
                <a:cubicBezTo>
                  <a:pt x="13454" y="17235"/>
                  <a:pt x="13698" y="16991"/>
                  <a:pt x="12423" y="17941"/>
                </a:cubicBezTo>
                <a:cubicBezTo>
                  <a:pt x="11745" y="18483"/>
                  <a:pt x="10958" y="19107"/>
                  <a:pt x="10145" y="19812"/>
                </a:cubicBezTo>
                <a:lnTo>
                  <a:pt x="10823" y="19297"/>
                </a:lnTo>
                <a:lnTo>
                  <a:pt x="10823" y="19297"/>
                </a:lnTo>
                <a:cubicBezTo>
                  <a:pt x="9792" y="20165"/>
                  <a:pt x="8517" y="21250"/>
                  <a:pt x="7270" y="22470"/>
                </a:cubicBezTo>
                <a:lnTo>
                  <a:pt x="7297" y="22443"/>
                </a:lnTo>
                <a:lnTo>
                  <a:pt x="6700" y="23040"/>
                </a:lnTo>
                <a:lnTo>
                  <a:pt x="6754" y="23013"/>
                </a:lnTo>
                <a:lnTo>
                  <a:pt x="6754" y="23013"/>
                </a:lnTo>
                <a:cubicBezTo>
                  <a:pt x="5127" y="24613"/>
                  <a:pt x="3744" y="26430"/>
                  <a:pt x="2659" y="28410"/>
                </a:cubicBezTo>
                <a:lnTo>
                  <a:pt x="2740" y="28248"/>
                </a:lnTo>
                <a:lnTo>
                  <a:pt x="2659" y="28356"/>
                </a:lnTo>
                <a:cubicBezTo>
                  <a:pt x="2279" y="29143"/>
                  <a:pt x="1926" y="29929"/>
                  <a:pt x="1628" y="30743"/>
                </a:cubicBezTo>
                <a:cubicBezTo>
                  <a:pt x="1465" y="31177"/>
                  <a:pt x="1330" y="31530"/>
                  <a:pt x="1248" y="31801"/>
                </a:cubicBezTo>
                <a:cubicBezTo>
                  <a:pt x="1140" y="32072"/>
                  <a:pt x="1113" y="32289"/>
                  <a:pt x="1058" y="32452"/>
                </a:cubicBezTo>
                <a:cubicBezTo>
                  <a:pt x="950" y="32777"/>
                  <a:pt x="923" y="32994"/>
                  <a:pt x="841" y="33347"/>
                </a:cubicBezTo>
                <a:lnTo>
                  <a:pt x="868" y="33347"/>
                </a:lnTo>
                <a:lnTo>
                  <a:pt x="868" y="33401"/>
                </a:lnTo>
                <a:lnTo>
                  <a:pt x="1085" y="32642"/>
                </a:lnTo>
                <a:lnTo>
                  <a:pt x="1085" y="32669"/>
                </a:lnTo>
                <a:lnTo>
                  <a:pt x="1113" y="32669"/>
                </a:lnTo>
                <a:cubicBezTo>
                  <a:pt x="1113" y="32662"/>
                  <a:pt x="1114" y="32662"/>
                  <a:pt x="1118" y="32662"/>
                </a:cubicBezTo>
                <a:lnTo>
                  <a:pt x="1118" y="32662"/>
                </a:lnTo>
                <a:cubicBezTo>
                  <a:pt x="1129" y="32662"/>
                  <a:pt x="1160" y="32662"/>
                  <a:pt x="1221" y="32479"/>
                </a:cubicBezTo>
                <a:cubicBezTo>
                  <a:pt x="1330" y="32262"/>
                  <a:pt x="1465" y="31692"/>
                  <a:pt x="2008" y="30390"/>
                </a:cubicBezTo>
                <a:cubicBezTo>
                  <a:pt x="2116" y="30146"/>
                  <a:pt x="2252" y="29902"/>
                  <a:pt x="2360" y="29685"/>
                </a:cubicBezTo>
                <a:cubicBezTo>
                  <a:pt x="2523" y="29305"/>
                  <a:pt x="2686" y="29007"/>
                  <a:pt x="2821" y="28736"/>
                </a:cubicBezTo>
                <a:cubicBezTo>
                  <a:pt x="2984" y="28437"/>
                  <a:pt x="3120" y="28166"/>
                  <a:pt x="3282" y="27895"/>
                </a:cubicBezTo>
                <a:cubicBezTo>
                  <a:pt x="3499" y="27515"/>
                  <a:pt x="3798" y="27081"/>
                  <a:pt x="4069" y="26674"/>
                </a:cubicBezTo>
                <a:lnTo>
                  <a:pt x="4096" y="26647"/>
                </a:lnTo>
                <a:lnTo>
                  <a:pt x="4096" y="26647"/>
                </a:lnTo>
                <a:cubicBezTo>
                  <a:pt x="3337" y="27759"/>
                  <a:pt x="2713" y="28926"/>
                  <a:pt x="2170" y="30173"/>
                </a:cubicBezTo>
                <a:cubicBezTo>
                  <a:pt x="1655" y="31448"/>
                  <a:pt x="1248" y="32750"/>
                  <a:pt x="950" y="34079"/>
                </a:cubicBezTo>
                <a:lnTo>
                  <a:pt x="1085" y="33727"/>
                </a:lnTo>
                <a:lnTo>
                  <a:pt x="1085" y="33727"/>
                </a:lnTo>
                <a:cubicBezTo>
                  <a:pt x="760" y="35083"/>
                  <a:pt x="543" y="36439"/>
                  <a:pt x="407" y="37822"/>
                </a:cubicBezTo>
                <a:lnTo>
                  <a:pt x="407" y="37795"/>
                </a:lnTo>
                <a:cubicBezTo>
                  <a:pt x="353" y="38365"/>
                  <a:pt x="299" y="38989"/>
                  <a:pt x="190" y="40101"/>
                </a:cubicBezTo>
                <a:lnTo>
                  <a:pt x="190" y="40046"/>
                </a:lnTo>
                <a:cubicBezTo>
                  <a:pt x="109" y="41321"/>
                  <a:pt x="55" y="42569"/>
                  <a:pt x="0" y="43952"/>
                </a:cubicBezTo>
                <a:cubicBezTo>
                  <a:pt x="82" y="42677"/>
                  <a:pt x="163" y="41647"/>
                  <a:pt x="272" y="40426"/>
                </a:cubicBezTo>
                <a:lnTo>
                  <a:pt x="272" y="40426"/>
                </a:lnTo>
                <a:cubicBezTo>
                  <a:pt x="272" y="40609"/>
                  <a:pt x="247" y="41067"/>
                  <a:pt x="245" y="41536"/>
                </a:cubicBezTo>
                <a:lnTo>
                  <a:pt x="245" y="41536"/>
                </a:lnTo>
                <a:cubicBezTo>
                  <a:pt x="299" y="40560"/>
                  <a:pt x="380" y="39612"/>
                  <a:pt x="489" y="38555"/>
                </a:cubicBezTo>
                <a:cubicBezTo>
                  <a:pt x="597" y="37524"/>
                  <a:pt x="706" y="36792"/>
                  <a:pt x="814" y="36141"/>
                </a:cubicBezTo>
                <a:cubicBezTo>
                  <a:pt x="896" y="35517"/>
                  <a:pt x="1004" y="34947"/>
                  <a:pt x="1140" y="34242"/>
                </a:cubicBezTo>
                <a:lnTo>
                  <a:pt x="1140" y="34188"/>
                </a:lnTo>
                <a:cubicBezTo>
                  <a:pt x="1031" y="34676"/>
                  <a:pt x="923" y="35164"/>
                  <a:pt x="841" y="35652"/>
                </a:cubicBezTo>
                <a:lnTo>
                  <a:pt x="841" y="35625"/>
                </a:lnTo>
                <a:lnTo>
                  <a:pt x="819" y="35625"/>
                </a:lnTo>
                <a:cubicBezTo>
                  <a:pt x="952" y="34830"/>
                  <a:pt x="1032" y="34428"/>
                  <a:pt x="1113" y="34079"/>
                </a:cubicBezTo>
                <a:cubicBezTo>
                  <a:pt x="1194" y="33700"/>
                  <a:pt x="1302" y="33401"/>
                  <a:pt x="1492" y="32750"/>
                </a:cubicBezTo>
                <a:lnTo>
                  <a:pt x="1492" y="32804"/>
                </a:lnTo>
                <a:cubicBezTo>
                  <a:pt x="1872" y="31475"/>
                  <a:pt x="2360" y="30201"/>
                  <a:pt x="3011" y="28980"/>
                </a:cubicBezTo>
                <a:cubicBezTo>
                  <a:pt x="3635" y="27814"/>
                  <a:pt x="4367" y="26702"/>
                  <a:pt x="5208" y="25644"/>
                </a:cubicBezTo>
                <a:lnTo>
                  <a:pt x="5235" y="25617"/>
                </a:lnTo>
                <a:lnTo>
                  <a:pt x="5235" y="25617"/>
                </a:lnTo>
                <a:cubicBezTo>
                  <a:pt x="4422" y="26647"/>
                  <a:pt x="3716" y="27732"/>
                  <a:pt x="3147" y="28899"/>
                </a:cubicBezTo>
                <a:cubicBezTo>
                  <a:pt x="3608" y="28058"/>
                  <a:pt x="4150" y="27244"/>
                  <a:pt x="4747" y="26485"/>
                </a:cubicBezTo>
                <a:cubicBezTo>
                  <a:pt x="5127" y="25942"/>
                  <a:pt x="5425" y="25535"/>
                  <a:pt x="5751" y="25156"/>
                </a:cubicBezTo>
                <a:lnTo>
                  <a:pt x="5751" y="25156"/>
                </a:lnTo>
                <a:lnTo>
                  <a:pt x="5724" y="25183"/>
                </a:lnTo>
                <a:cubicBezTo>
                  <a:pt x="5886" y="24966"/>
                  <a:pt x="6076" y="24776"/>
                  <a:pt x="6239" y="24586"/>
                </a:cubicBezTo>
                <a:cubicBezTo>
                  <a:pt x="6402" y="24396"/>
                  <a:pt x="6564" y="24206"/>
                  <a:pt x="6754" y="24017"/>
                </a:cubicBezTo>
                <a:lnTo>
                  <a:pt x="6754" y="24017"/>
                </a:lnTo>
                <a:lnTo>
                  <a:pt x="6727" y="24043"/>
                </a:lnTo>
                <a:lnTo>
                  <a:pt x="7243" y="23474"/>
                </a:lnTo>
                <a:lnTo>
                  <a:pt x="7188" y="23501"/>
                </a:lnTo>
                <a:cubicBezTo>
                  <a:pt x="7915" y="22794"/>
                  <a:pt x="8210" y="22544"/>
                  <a:pt x="8245" y="22544"/>
                </a:cubicBezTo>
                <a:cubicBezTo>
                  <a:pt x="8260" y="22544"/>
                  <a:pt x="8229" y="22588"/>
                  <a:pt x="8165" y="22660"/>
                </a:cubicBezTo>
                <a:cubicBezTo>
                  <a:pt x="7921" y="22904"/>
                  <a:pt x="7785" y="23094"/>
                  <a:pt x="7649" y="23257"/>
                </a:cubicBezTo>
                <a:cubicBezTo>
                  <a:pt x="8327" y="22606"/>
                  <a:pt x="8951" y="22091"/>
                  <a:pt x="9494" y="21629"/>
                </a:cubicBezTo>
                <a:cubicBezTo>
                  <a:pt x="10389" y="20897"/>
                  <a:pt x="11637" y="19866"/>
                  <a:pt x="13183" y="18673"/>
                </a:cubicBezTo>
                <a:cubicBezTo>
                  <a:pt x="14376" y="17778"/>
                  <a:pt x="15597" y="16856"/>
                  <a:pt x="16763" y="16015"/>
                </a:cubicBezTo>
                <a:cubicBezTo>
                  <a:pt x="22106" y="12109"/>
                  <a:pt x="27857" y="8746"/>
                  <a:pt x="33878" y="6006"/>
                </a:cubicBezTo>
                <a:lnTo>
                  <a:pt x="33878" y="6006"/>
                </a:lnTo>
                <a:lnTo>
                  <a:pt x="33851" y="6033"/>
                </a:lnTo>
                <a:cubicBezTo>
                  <a:pt x="37459" y="4379"/>
                  <a:pt x="41229" y="3050"/>
                  <a:pt x="45080" y="2046"/>
                </a:cubicBezTo>
                <a:cubicBezTo>
                  <a:pt x="45758" y="1883"/>
                  <a:pt x="46464" y="1748"/>
                  <a:pt x="47196" y="1585"/>
                </a:cubicBezTo>
                <a:cubicBezTo>
                  <a:pt x="48823" y="1287"/>
                  <a:pt x="50505" y="1097"/>
                  <a:pt x="52187" y="1042"/>
                </a:cubicBezTo>
                <a:cubicBezTo>
                  <a:pt x="52463" y="1033"/>
                  <a:pt x="52739" y="1029"/>
                  <a:pt x="53016" y="1029"/>
                </a:cubicBezTo>
                <a:cubicBezTo>
                  <a:pt x="54401" y="1029"/>
                  <a:pt x="55799" y="1142"/>
                  <a:pt x="57178" y="1368"/>
                </a:cubicBezTo>
                <a:cubicBezTo>
                  <a:pt x="57584" y="1422"/>
                  <a:pt x="57937" y="1531"/>
                  <a:pt x="58344" y="1612"/>
                </a:cubicBezTo>
                <a:cubicBezTo>
                  <a:pt x="58724" y="1693"/>
                  <a:pt x="59103" y="1802"/>
                  <a:pt x="59483" y="1910"/>
                </a:cubicBezTo>
                <a:cubicBezTo>
                  <a:pt x="60215" y="2100"/>
                  <a:pt x="60948" y="2372"/>
                  <a:pt x="61680" y="2697"/>
                </a:cubicBezTo>
                <a:cubicBezTo>
                  <a:pt x="63091" y="3294"/>
                  <a:pt x="64365" y="4162"/>
                  <a:pt x="65423" y="5274"/>
                </a:cubicBezTo>
                <a:cubicBezTo>
                  <a:pt x="66291" y="6142"/>
                  <a:pt x="66888" y="7227"/>
                  <a:pt x="67241" y="8420"/>
                </a:cubicBezTo>
                <a:cubicBezTo>
                  <a:pt x="67566" y="9559"/>
                  <a:pt x="67566" y="10780"/>
                  <a:pt x="67213" y="11919"/>
                </a:cubicBezTo>
                <a:cubicBezTo>
                  <a:pt x="67078" y="12353"/>
                  <a:pt x="66861" y="12787"/>
                  <a:pt x="66590" y="13167"/>
                </a:cubicBezTo>
                <a:cubicBezTo>
                  <a:pt x="66318" y="13601"/>
                  <a:pt x="65966" y="14008"/>
                  <a:pt x="65559" y="14333"/>
                </a:cubicBezTo>
                <a:cubicBezTo>
                  <a:pt x="65152" y="14686"/>
                  <a:pt x="64691" y="14984"/>
                  <a:pt x="64230" y="15228"/>
                </a:cubicBezTo>
                <a:cubicBezTo>
                  <a:pt x="63742" y="15472"/>
                  <a:pt x="63226" y="15689"/>
                  <a:pt x="62684" y="15879"/>
                </a:cubicBezTo>
                <a:cubicBezTo>
                  <a:pt x="62114" y="16069"/>
                  <a:pt x="61572" y="16232"/>
                  <a:pt x="60975" y="16340"/>
                </a:cubicBezTo>
                <a:lnTo>
                  <a:pt x="61002" y="16340"/>
                </a:lnTo>
                <a:cubicBezTo>
                  <a:pt x="60243" y="16530"/>
                  <a:pt x="59456" y="16666"/>
                  <a:pt x="58642" y="16774"/>
                </a:cubicBezTo>
                <a:cubicBezTo>
                  <a:pt x="54953" y="17344"/>
                  <a:pt x="51237" y="17751"/>
                  <a:pt x="47521" y="18320"/>
                </a:cubicBezTo>
                <a:cubicBezTo>
                  <a:pt x="45813" y="18592"/>
                  <a:pt x="43887" y="18917"/>
                  <a:pt x="42476" y="19243"/>
                </a:cubicBezTo>
                <a:cubicBezTo>
                  <a:pt x="41581" y="19378"/>
                  <a:pt x="39954" y="19785"/>
                  <a:pt x="38815" y="20056"/>
                </a:cubicBezTo>
                <a:cubicBezTo>
                  <a:pt x="38796" y="20066"/>
                  <a:pt x="38777" y="20075"/>
                  <a:pt x="38756" y="20084"/>
                </a:cubicBezTo>
                <a:lnTo>
                  <a:pt x="38756" y="20084"/>
                </a:lnTo>
                <a:lnTo>
                  <a:pt x="37567" y="20382"/>
                </a:lnTo>
                <a:cubicBezTo>
                  <a:pt x="37133" y="20517"/>
                  <a:pt x="36672" y="20653"/>
                  <a:pt x="36211" y="20816"/>
                </a:cubicBezTo>
                <a:cubicBezTo>
                  <a:pt x="35234" y="21168"/>
                  <a:pt x="34177" y="21521"/>
                  <a:pt x="33173" y="21955"/>
                </a:cubicBezTo>
                <a:cubicBezTo>
                  <a:pt x="32956" y="21982"/>
                  <a:pt x="32956" y="21982"/>
                  <a:pt x="31871" y="22416"/>
                </a:cubicBezTo>
                <a:cubicBezTo>
                  <a:pt x="31871" y="22470"/>
                  <a:pt x="31681" y="22552"/>
                  <a:pt x="31139" y="22823"/>
                </a:cubicBezTo>
                <a:lnTo>
                  <a:pt x="30027" y="23392"/>
                </a:lnTo>
                <a:lnTo>
                  <a:pt x="29213" y="23826"/>
                </a:lnTo>
                <a:cubicBezTo>
                  <a:pt x="28915" y="23989"/>
                  <a:pt x="28589" y="24179"/>
                  <a:pt x="28236" y="24396"/>
                </a:cubicBezTo>
                <a:lnTo>
                  <a:pt x="27450" y="24857"/>
                </a:lnTo>
                <a:cubicBezTo>
                  <a:pt x="27179" y="25020"/>
                  <a:pt x="26934" y="25210"/>
                  <a:pt x="26663" y="25372"/>
                </a:cubicBezTo>
                <a:cubicBezTo>
                  <a:pt x="26419" y="25535"/>
                  <a:pt x="26148" y="25725"/>
                  <a:pt x="25904" y="25888"/>
                </a:cubicBezTo>
                <a:lnTo>
                  <a:pt x="25171" y="26430"/>
                </a:lnTo>
                <a:lnTo>
                  <a:pt x="25199" y="26430"/>
                </a:lnTo>
                <a:cubicBezTo>
                  <a:pt x="24683" y="26810"/>
                  <a:pt x="24249" y="27190"/>
                  <a:pt x="23734" y="27651"/>
                </a:cubicBezTo>
                <a:cubicBezTo>
                  <a:pt x="22323" y="28871"/>
                  <a:pt x="21049" y="30228"/>
                  <a:pt x="19909" y="31692"/>
                </a:cubicBezTo>
                <a:lnTo>
                  <a:pt x="19421" y="32370"/>
                </a:lnTo>
                <a:cubicBezTo>
                  <a:pt x="19258" y="32642"/>
                  <a:pt x="19096" y="32940"/>
                  <a:pt x="18879" y="33266"/>
                </a:cubicBezTo>
                <a:lnTo>
                  <a:pt x="18553" y="33808"/>
                </a:lnTo>
                <a:cubicBezTo>
                  <a:pt x="18445" y="33971"/>
                  <a:pt x="18336" y="34188"/>
                  <a:pt x="18228" y="34378"/>
                </a:cubicBezTo>
                <a:cubicBezTo>
                  <a:pt x="17984" y="34812"/>
                  <a:pt x="17767" y="35246"/>
                  <a:pt x="17577" y="35707"/>
                </a:cubicBezTo>
                <a:lnTo>
                  <a:pt x="17197" y="36602"/>
                </a:lnTo>
                <a:cubicBezTo>
                  <a:pt x="17088" y="36900"/>
                  <a:pt x="16980" y="37198"/>
                  <a:pt x="16872" y="37497"/>
                </a:cubicBezTo>
                <a:cubicBezTo>
                  <a:pt x="16627" y="38121"/>
                  <a:pt x="16465" y="38772"/>
                  <a:pt x="16356" y="39450"/>
                </a:cubicBezTo>
                <a:cubicBezTo>
                  <a:pt x="16166" y="40806"/>
                  <a:pt x="16329" y="42189"/>
                  <a:pt x="16899" y="43437"/>
                </a:cubicBezTo>
                <a:cubicBezTo>
                  <a:pt x="17197" y="44115"/>
                  <a:pt x="17739" y="44685"/>
                  <a:pt x="18390" y="45064"/>
                </a:cubicBezTo>
                <a:cubicBezTo>
                  <a:pt x="18847" y="45302"/>
                  <a:pt x="19352" y="45416"/>
                  <a:pt x="19865" y="45416"/>
                </a:cubicBezTo>
                <a:cubicBezTo>
                  <a:pt x="20114" y="45416"/>
                  <a:pt x="20366" y="45389"/>
                  <a:pt x="20615" y="45336"/>
                </a:cubicBezTo>
                <a:cubicBezTo>
                  <a:pt x="21266" y="45173"/>
                  <a:pt x="21917" y="44875"/>
                  <a:pt x="22486" y="44495"/>
                </a:cubicBezTo>
                <a:cubicBezTo>
                  <a:pt x="23056" y="44142"/>
                  <a:pt x="23544" y="43762"/>
                  <a:pt x="24086" y="43410"/>
                </a:cubicBezTo>
                <a:cubicBezTo>
                  <a:pt x="25226" y="42623"/>
                  <a:pt x="26148" y="41972"/>
                  <a:pt x="27124" y="41348"/>
                </a:cubicBezTo>
                <a:cubicBezTo>
                  <a:pt x="27638" y="41022"/>
                  <a:pt x="28091" y="40695"/>
                  <a:pt x="28328" y="40507"/>
                </a:cubicBezTo>
                <a:lnTo>
                  <a:pt x="28328" y="40507"/>
                </a:lnTo>
                <a:lnTo>
                  <a:pt x="28019" y="40725"/>
                </a:lnTo>
                <a:lnTo>
                  <a:pt x="28481" y="40372"/>
                </a:lnTo>
                <a:lnTo>
                  <a:pt x="28399" y="40426"/>
                </a:lnTo>
                <a:lnTo>
                  <a:pt x="29104" y="39938"/>
                </a:lnTo>
                <a:lnTo>
                  <a:pt x="29104" y="39938"/>
                </a:lnTo>
                <a:lnTo>
                  <a:pt x="29077" y="39965"/>
                </a:lnTo>
                <a:lnTo>
                  <a:pt x="30461" y="39043"/>
                </a:lnTo>
                <a:lnTo>
                  <a:pt x="31112" y="38555"/>
                </a:lnTo>
                <a:cubicBezTo>
                  <a:pt x="33037" y="37198"/>
                  <a:pt x="35099" y="35761"/>
                  <a:pt x="37160" y="34432"/>
                </a:cubicBezTo>
                <a:cubicBezTo>
                  <a:pt x="38571" y="33564"/>
                  <a:pt x="40849" y="32126"/>
                  <a:pt x="42856" y="31258"/>
                </a:cubicBezTo>
                <a:cubicBezTo>
                  <a:pt x="43477" y="30980"/>
                  <a:pt x="43692" y="30888"/>
                  <a:pt x="43649" y="30888"/>
                </a:cubicBezTo>
                <a:cubicBezTo>
                  <a:pt x="43645" y="30888"/>
                  <a:pt x="43640" y="30888"/>
                  <a:pt x="43634" y="30889"/>
                </a:cubicBezTo>
                <a:lnTo>
                  <a:pt x="43634" y="30889"/>
                </a:lnTo>
                <a:cubicBezTo>
                  <a:pt x="44122" y="30677"/>
                  <a:pt x="44625" y="30480"/>
                  <a:pt x="45142" y="30307"/>
                </a:cubicBezTo>
                <a:lnTo>
                  <a:pt x="45142" y="30307"/>
                </a:lnTo>
                <a:cubicBezTo>
                  <a:pt x="45121" y="30316"/>
                  <a:pt x="45101" y="30326"/>
                  <a:pt x="45080" y="30336"/>
                </a:cubicBezTo>
                <a:cubicBezTo>
                  <a:pt x="45127" y="30316"/>
                  <a:pt x="45175" y="30297"/>
                  <a:pt x="45222" y="30280"/>
                </a:cubicBezTo>
                <a:lnTo>
                  <a:pt x="45222" y="30280"/>
                </a:lnTo>
                <a:cubicBezTo>
                  <a:pt x="45195" y="30289"/>
                  <a:pt x="45168" y="30298"/>
                  <a:pt x="45142" y="30307"/>
                </a:cubicBezTo>
                <a:lnTo>
                  <a:pt x="45142" y="30307"/>
                </a:lnTo>
                <a:cubicBezTo>
                  <a:pt x="45284" y="30241"/>
                  <a:pt x="45430" y="30194"/>
                  <a:pt x="45596" y="30146"/>
                </a:cubicBezTo>
                <a:cubicBezTo>
                  <a:pt x="47265" y="29628"/>
                  <a:pt x="48990" y="29353"/>
                  <a:pt x="50740" y="29353"/>
                </a:cubicBezTo>
                <a:cubicBezTo>
                  <a:pt x="51095" y="29353"/>
                  <a:pt x="51450" y="29364"/>
                  <a:pt x="51807" y="29387"/>
                </a:cubicBezTo>
                <a:cubicBezTo>
                  <a:pt x="53028" y="29441"/>
                  <a:pt x="54248" y="29712"/>
                  <a:pt x="55415" y="30146"/>
                </a:cubicBezTo>
                <a:cubicBezTo>
                  <a:pt x="56581" y="30580"/>
                  <a:pt x="57639" y="31231"/>
                  <a:pt x="58561" y="32072"/>
                </a:cubicBezTo>
                <a:cubicBezTo>
                  <a:pt x="58968" y="32425"/>
                  <a:pt x="59347" y="32859"/>
                  <a:pt x="59673" y="33293"/>
                </a:cubicBezTo>
                <a:cubicBezTo>
                  <a:pt x="60161" y="33944"/>
                  <a:pt x="60568" y="34649"/>
                  <a:pt x="60894" y="35408"/>
                </a:cubicBezTo>
                <a:cubicBezTo>
                  <a:pt x="61219" y="36168"/>
                  <a:pt x="61463" y="36981"/>
                  <a:pt x="61545" y="37795"/>
                </a:cubicBezTo>
                <a:cubicBezTo>
                  <a:pt x="61707" y="39124"/>
                  <a:pt x="61490" y="40453"/>
                  <a:pt x="60894" y="41647"/>
                </a:cubicBezTo>
                <a:cubicBezTo>
                  <a:pt x="60812" y="41810"/>
                  <a:pt x="60731" y="41999"/>
                  <a:pt x="60622" y="42162"/>
                </a:cubicBezTo>
                <a:cubicBezTo>
                  <a:pt x="60541" y="42325"/>
                  <a:pt x="60432" y="42460"/>
                  <a:pt x="60324" y="42596"/>
                </a:cubicBezTo>
                <a:lnTo>
                  <a:pt x="60161" y="42840"/>
                </a:lnTo>
                <a:lnTo>
                  <a:pt x="59971" y="43030"/>
                </a:lnTo>
                <a:cubicBezTo>
                  <a:pt x="59844" y="43158"/>
                  <a:pt x="59740" y="43310"/>
                  <a:pt x="59615" y="43440"/>
                </a:cubicBezTo>
                <a:lnTo>
                  <a:pt x="59615" y="43440"/>
                </a:lnTo>
                <a:lnTo>
                  <a:pt x="59239" y="43762"/>
                </a:lnTo>
                <a:cubicBezTo>
                  <a:pt x="59158" y="43844"/>
                  <a:pt x="59076" y="43925"/>
                  <a:pt x="58968" y="44007"/>
                </a:cubicBezTo>
                <a:lnTo>
                  <a:pt x="58615" y="44278"/>
                </a:lnTo>
                <a:cubicBezTo>
                  <a:pt x="58100" y="44685"/>
                  <a:pt x="57530" y="45010"/>
                  <a:pt x="56961" y="45308"/>
                </a:cubicBezTo>
                <a:cubicBezTo>
                  <a:pt x="55198" y="46068"/>
                  <a:pt x="53299" y="46529"/>
                  <a:pt x="51400" y="46610"/>
                </a:cubicBezTo>
                <a:cubicBezTo>
                  <a:pt x="50997" y="46628"/>
                  <a:pt x="50593" y="46637"/>
                  <a:pt x="50189" y="46637"/>
                </a:cubicBezTo>
                <a:cubicBezTo>
                  <a:pt x="49318" y="46637"/>
                  <a:pt x="48447" y="46595"/>
                  <a:pt x="47576" y="46502"/>
                </a:cubicBezTo>
                <a:cubicBezTo>
                  <a:pt x="46301" y="46393"/>
                  <a:pt x="45026" y="46231"/>
                  <a:pt x="43724" y="46095"/>
                </a:cubicBezTo>
                <a:cubicBezTo>
                  <a:pt x="42328" y="45948"/>
                  <a:pt x="40908" y="45825"/>
                  <a:pt x="39486" y="45825"/>
                </a:cubicBezTo>
                <a:cubicBezTo>
                  <a:pt x="38283" y="45825"/>
                  <a:pt x="37079" y="45913"/>
                  <a:pt x="35885" y="46149"/>
                </a:cubicBezTo>
                <a:cubicBezTo>
                  <a:pt x="35560" y="46204"/>
                  <a:pt x="35261" y="46258"/>
                  <a:pt x="34963" y="46339"/>
                </a:cubicBezTo>
                <a:cubicBezTo>
                  <a:pt x="34665" y="46421"/>
                  <a:pt x="34339" y="46529"/>
                  <a:pt x="34041" y="46638"/>
                </a:cubicBezTo>
                <a:cubicBezTo>
                  <a:pt x="33444" y="46855"/>
                  <a:pt x="32875" y="47126"/>
                  <a:pt x="32332" y="47478"/>
                </a:cubicBezTo>
                <a:cubicBezTo>
                  <a:pt x="31220" y="48129"/>
                  <a:pt x="30244" y="48970"/>
                  <a:pt x="29430" y="49974"/>
                </a:cubicBezTo>
                <a:cubicBezTo>
                  <a:pt x="28589" y="50977"/>
                  <a:pt x="28019" y="52144"/>
                  <a:pt x="27694" y="53419"/>
                </a:cubicBezTo>
                <a:cubicBezTo>
                  <a:pt x="27558" y="54042"/>
                  <a:pt x="27504" y="54693"/>
                  <a:pt x="27585" y="55371"/>
                </a:cubicBezTo>
                <a:cubicBezTo>
                  <a:pt x="27613" y="55697"/>
                  <a:pt x="27667" y="56022"/>
                  <a:pt x="27748" y="56321"/>
                </a:cubicBezTo>
                <a:lnTo>
                  <a:pt x="27802" y="56565"/>
                </a:lnTo>
                <a:lnTo>
                  <a:pt x="27911" y="56836"/>
                </a:lnTo>
                <a:cubicBezTo>
                  <a:pt x="27992" y="57080"/>
                  <a:pt x="28101" y="57270"/>
                  <a:pt x="28209" y="57514"/>
                </a:cubicBezTo>
                <a:cubicBezTo>
                  <a:pt x="28236" y="57596"/>
                  <a:pt x="28264" y="57677"/>
                  <a:pt x="28318" y="57758"/>
                </a:cubicBezTo>
                <a:cubicBezTo>
                  <a:pt x="28399" y="57758"/>
                  <a:pt x="28508" y="57704"/>
                  <a:pt x="28589" y="57704"/>
                </a:cubicBezTo>
                <a:lnTo>
                  <a:pt x="29159" y="57514"/>
                </a:lnTo>
                <a:lnTo>
                  <a:pt x="29728" y="57351"/>
                </a:lnTo>
                <a:cubicBezTo>
                  <a:pt x="29918" y="57297"/>
                  <a:pt x="30081" y="57243"/>
                  <a:pt x="30244" y="57189"/>
                </a:cubicBezTo>
                <a:cubicBezTo>
                  <a:pt x="30596" y="57107"/>
                  <a:pt x="30922" y="56999"/>
                  <a:pt x="31274" y="56917"/>
                </a:cubicBezTo>
                <a:cubicBezTo>
                  <a:pt x="31952" y="56728"/>
                  <a:pt x="32630" y="56565"/>
                  <a:pt x="33336" y="56402"/>
                </a:cubicBezTo>
                <a:cubicBezTo>
                  <a:pt x="34692" y="56077"/>
                  <a:pt x="36102" y="55805"/>
                  <a:pt x="37486" y="55616"/>
                </a:cubicBezTo>
                <a:cubicBezTo>
                  <a:pt x="39764" y="55263"/>
                  <a:pt x="42070" y="55046"/>
                  <a:pt x="44375" y="54992"/>
                </a:cubicBezTo>
                <a:lnTo>
                  <a:pt x="45569" y="54965"/>
                </a:lnTo>
                <a:lnTo>
                  <a:pt x="46871" y="54965"/>
                </a:lnTo>
                <a:lnTo>
                  <a:pt x="47521" y="54992"/>
                </a:lnTo>
                <a:cubicBezTo>
                  <a:pt x="49393" y="55019"/>
                  <a:pt x="51237" y="55317"/>
                  <a:pt x="53001" y="55914"/>
                </a:cubicBezTo>
                <a:cubicBezTo>
                  <a:pt x="53868" y="56212"/>
                  <a:pt x="54682" y="56619"/>
                  <a:pt x="55442" y="57134"/>
                </a:cubicBezTo>
                <a:cubicBezTo>
                  <a:pt x="56174" y="57623"/>
                  <a:pt x="56798" y="58274"/>
                  <a:pt x="57232" y="59033"/>
                </a:cubicBezTo>
                <a:cubicBezTo>
                  <a:pt x="57530" y="59576"/>
                  <a:pt x="57720" y="60172"/>
                  <a:pt x="57801" y="60796"/>
                </a:cubicBezTo>
                <a:cubicBezTo>
                  <a:pt x="57856" y="61393"/>
                  <a:pt x="57774" y="62017"/>
                  <a:pt x="57612" y="62613"/>
                </a:cubicBezTo>
                <a:cubicBezTo>
                  <a:pt x="57422" y="63210"/>
                  <a:pt x="57123" y="63780"/>
                  <a:pt x="56744" y="64268"/>
                </a:cubicBezTo>
                <a:cubicBezTo>
                  <a:pt x="56364" y="64783"/>
                  <a:pt x="55930" y="65244"/>
                  <a:pt x="55442" y="65624"/>
                </a:cubicBezTo>
                <a:cubicBezTo>
                  <a:pt x="54628" y="66275"/>
                  <a:pt x="53706" y="66791"/>
                  <a:pt x="52729" y="67116"/>
                </a:cubicBezTo>
                <a:cubicBezTo>
                  <a:pt x="51726" y="67414"/>
                  <a:pt x="50695" y="67631"/>
                  <a:pt x="49664" y="67713"/>
                </a:cubicBezTo>
                <a:cubicBezTo>
                  <a:pt x="48968" y="67767"/>
                  <a:pt x="48266" y="67785"/>
                  <a:pt x="47559" y="67785"/>
                </a:cubicBezTo>
                <a:cubicBezTo>
                  <a:pt x="46144" y="67785"/>
                  <a:pt x="44710" y="67713"/>
                  <a:pt x="43263" y="67713"/>
                </a:cubicBezTo>
                <a:cubicBezTo>
                  <a:pt x="43139" y="67710"/>
                  <a:pt x="43015" y="67709"/>
                  <a:pt x="42891" y="67709"/>
                </a:cubicBezTo>
                <a:cubicBezTo>
                  <a:pt x="41527" y="67709"/>
                  <a:pt x="40187" y="67846"/>
                  <a:pt x="38869" y="68120"/>
                </a:cubicBezTo>
                <a:cubicBezTo>
                  <a:pt x="37431" y="68418"/>
                  <a:pt x="36048" y="68988"/>
                  <a:pt x="34882" y="69856"/>
                </a:cubicBezTo>
                <a:cubicBezTo>
                  <a:pt x="33661" y="70723"/>
                  <a:pt x="32766" y="71944"/>
                  <a:pt x="32278" y="73354"/>
                </a:cubicBezTo>
                <a:cubicBezTo>
                  <a:pt x="31763" y="74765"/>
                  <a:pt x="31627" y="76311"/>
                  <a:pt x="31871" y="77803"/>
                </a:cubicBezTo>
                <a:cubicBezTo>
                  <a:pt x="31871" y="77911"/>
                  <a:pt x="31925" y="78020"/>
                  <a:pt x="31925" y="78128"/>
                </a:cubicBezTo>
                <a:cubicBezTo>
                  <a:pt x="31979" y="78345"/>
                  <a:pt x="32034" y="78562"/>
                  <a:pt x="32088" y="78752"/>
                </a:cubicBezTo>
                <a:cubicBezTo>
                  <a:pt x="32115" y="78969"/>
                  <a:pt x="32169" y="79186"/>
                  <a:pt x="32251" y="79376"/>
                </a:cubicBezTo>
                <a:lnTo>
                  <a:pt x="32468" y="80000"/>
                </a:lnTo>
                <a:lnTo>
                  <a:pt x="32712" y="80569"/>
                </a:lnTo>
                <a:cubicBezTo>
                  <a:pt x="32793" y="80786"/>
                  <a:pt x="32902" y="80976"/>
                  <a:pt x="33010" y="81166"/>
                </a:cubicBezTo>
                <a:cubicBezTo>
                  <a:pt x="33092" y="81356"/>
                  <a:pt x="33200" y="81546"/>
                  <a:pt x="33309" y="81736"/>
                </a:cubicBezTo>
                <a:cubicBezTo>
                  <a:pt x="34204" y="83173"/>
                  <a:pt x="35451" y="84367"/>
                  <a:pt x="36943" y="85208"/>
                </a:cubicBezTo>
                <a:cubicBezTo>
                  <a:pt x="37920" y="85777"/>
                  <a:pt x="38950" y="86211"/>
                  <a:pt x="40035" y="86510"/>
                </a:cubicBezTo>
                <a:cubicBezTo>
                  <a:pt x="41450" y="86894"/>
                  <a:pt x="42911" y="87097"/>
                  <a:pt x="44383" y="87097"/>
                </a:cubicBezTo>
                <a:cubicBezTo>
                  <a:pt x="44886" y="87097"/>
                  <a:pt x="45390" y="87073"/>
                  <a:pt x="45894" y="87025"/>
                </a:cubicBezTo>
                <a:cubicBezTo>
                  <a:pt x="46165" y="87025"/>
                  <a:pt x="46382" y="86998"/>
                  <a:pt x="46545" y="86971"/>
                </a:cubicBezTo>
                <a:cubicBezTo>
                  <a:pt x="46823" y="86931"/>
                  <a:pt x="46912" y="86906"/>
                  <a:pt x="46855" y="86906"/>
                </a:cubicBezTo>
                <a:cubicBezTo>
                  <a:pt x="46834" y="86906"/>
                  <a:pt x="46793" y="86909"/>
                  <a:pt x="46735" y="86916"/>
                </a:cubicBezTo>
                <a:cubicBezTo>
                  <a:pt x="46491" y="86916"/>
                  <a:pt x="45948" y="86971"/>
                  <a:pt x="45189" y="86971"/>
                </a:cubicBezTo>
                <a:cubicBezTo>
                  <a:pt x="44983" y="86978"/>
                  <a:pt x="44779" y="86982"/>
                  <a:pt x="44574" y="86982"/>
                </a:cubicBezTo>
                <a:cubicBezTo>
                  <a:pt x="43349" y="86982"/>
                  <a:pt x="42143" y="86843"/>
                  <a:pt x="40958" y="86564"/>
                </a:cubicBezTo>
                <a:cubicBezTo>
                  <a:pt x="40252" y="86401"/>
                  <a:pt x="39574" y="86184"/>
                  <a:pt x="38923" y="85940"/>
                </a:cubicBezTo>
                <a:cubicBezTo>
                  <a:pt x="38293" y="85688"/>
                  <a:pt x="37687" y="85389"/>
                  <a:pt x="37125" y="85043"/>
                </a:cubicBezTo>
                <a:lnTo>
                  <a:pt x="37125" y="85043"/>
                </a:lnTo>
                <a:cubicBezTo>
                  <a:pt x="38018" y="85508"/>
                  <a:pt x="38960" y="85898"/>
                  <a:pt x="39927" y="86211"/>
                </a:cubicBezTo>
                <a:cubicBezTo>
                  <a:pt x="40849" y="86482"/>
                  <a:pt x="41798" y="86672"/>
                  <a:pt x="42775" y="86754"/>
                </a:cubicBezTo>
                <a:cubicBezTo>
                  <a:pt x="43408" y="86816"/>
                  <a:pt x="44042" y="86849"/>
                  <a:pt x="44676" y="86849"/>
                </a:cubicBezTo>
                <a:cubicBezTo>
                  <a:pt x="45425" y="86849"/>
                  <a:pt x="46175" y="86802"/>
                  <a:pt x="46925" y="86699"/>
                </a:cubicBezTo>
                <a:cubicBezTo>
                  <a:pt x="47494" y="86645"/>
                  <a:pt x="48037" y="86564"/>
                  <a:pt x="48579" y="86401"/>
                </a:cubicBezTo>
                <a:cubicBezTo>
                  <a:pt x="48634" y="86374"/>
                  <a:pt x="48579" y="86374"/>
                  <a:pt x="48579" y="86347"/>
                </a:cubicBezTo>
                <a:cubicBezTo>
                  <a:pt x="47576" y="86537"/>
                  <a:pt x="46545" y="86645"/>
                  <a:pt x="45514" y="86672"/>
                </a:cubicBezTo>
                <a:cubicBezTo>
                  <a:pt x="44646" y="86672"/>
                  <a:pt x="43778" y="86645"/>
                  <a:pt x="42910" y="86537"/>
                </a:cubicBezTo>
                <a:cubicBezTo>
                  <a:pt x="42015" y="86428"/>
                  <a:pt x="41120" y="86238"/>
                  <a:pt x="40252" y="85994"/>
                </a:cubicBezTo>
                <a:cubicBezTo>
                  <a:pt x="38408" y="85479"/>
                  <a:pt x="36699" y="84529"/>
                  <a:pt x="35316" y="83255"/>
                </a:cubicBezTo>
                <a:cubicBezTo>
                  <a:pt x="34692" y="82658"/>
                  <a:pt x="34149" y="81953"/>
                  <a:pt x="33715" y="81220"/>
                </a:cubicBezTo>
                <a:cubicBezTo>
                  <a:pt x="33281" y="80461"/>
                  <a:pt x="32956" y="79674"/>
                  <a:pt x="32739" y="78834"/>
                </a:cubicBezTo>
                <a:cubicBezTo>
                  <a:pt x="32386" y="77532"/>
                  <a:pt x="32332" y="76175"/>
                  <a:pt x="32549" y="74873"/>
                </a:cubicBezTo>
                <a:cubicBezTo>
                  <a:pt x="32739" y="73571"/>
                  <a:pt x="33309" y="72351"/>
                  <a:pt x="34177" y="71374"/>
                </a:cubicBezTo>
                <a:cubicBezTo>
                  <a:pt x="34421" y="71049"/>
                  <a:pt x="34719" y="70778"/>
                  <a:pt x="35044" y="70534"/>
                </a:cubicBezTo>
                <a:cubicBezTo>
                  <a:pt x="35560" y="70127"/>
                  <a:pt x="36102" y="69801"/>
                  <a:pt x="36699" y="69530"/>
                </a:cubicBezTo>
                <a:lnTo>
                  <a:pt x="36699" y="69530"/>
                </a:lnTo>
                <a:cubicBezTo>
                  <a:pt x="35885" y="69910"/>
                  <a:pt x="35126" y="70425"/>
                  <a:pt x="34475" y="71049"/>
                </a:cubicBezTo>
                <a:cubicBezTo>
                  <a:pt x="33797" y="71781"/>
                  <a:pt x="33281" y="72622"/>
                  <a:pt x="32929" y="73544"/>
                </a:cubicBezTo>
                <a:cubicBezTo>
                  <a:pt x="32576" y="74602"/>
                  <a:pt x="32413" y="75687"/>
                  <a:pt x="32468" y="76799"/>
                </a:cubicBezTo>
                <a:cubicBezTo>
                  <a:pt x="32495" y="77233"/>
                  <a:pt x="32549" y="77640"/>
                  <a:pt x="32630" y="78074"/>
                </a:cubicBezTo>
                <a:cubicBezTo>
                  <a:pt x="32712" y="78508"/>
                  <a:pt x="32820" y="78915"/>
                  <a:pt x="32956" y="79349"/>
                </a:cubicBezTo>
                <a:cubicBezTo>
                  <a:pt x="33092" y="79756"/>
                  <a:pt x="33254" y="80135"/>
                  <a:pt x="33444" y="80542"/>
                </a:cubicBezTo>
                <a:cubicBezTo>
                  <a:pt x="33634" y="80922"/>
                  <a:pt x="33851" y="81275"/>
                  <a:pt x="34068" y="81654"/>
                </a:cubicBezTo>
                <a:cubicBezTo>
                  <a:pt x="34502" y="82278"/>
                  <a:pt x="34990" y="82875"/>
                  <a:pt x="35560" y="83390"/>
                </a:cubicBezTo>
                <a:cubicBezTo>
                  <a:pt x="35831" y="83634"/>
                  <a:pt x="36129" y="83851"/>
                  <a:pt x="36455" y="84096"/>
                </a:cubicBezTo>
                <a:cubicBezTo>
                  <a:pt x="36591" y="84177"/>
                  <a:pt x="36753" y="84313"/>
                  <a:pt x="36916" y="84394"/>
                </a:cubicBezTo>
                <a:lnTo>
                  <a:pt x="37377" y="84692"/>
                </a:lnTo>
                <a:cubicBezTo>
                  <a:pt x="38679" y="85425"/>
                  <a:pt x="40117" y="85940"/>
                  <a:pt x="41581" y="86184"/>
                </a:cubicBezTo>
                <a:cubicBezTo>
                  <a:pt x="42247" y="86313"/>
                  <a:pt x="43065" y="86391"/>
                  <a:pt x="43216" y="86391"/>
                </a:cubicBezTo>
                <a:cubicBezTo>
                  <a:pt x="43256" y="86391"/>
                  <a:pt x="43250" y="86385"/>
                  <a:pt x="43182" y="86374"/>
                </a:cubicBezTo>
                <a:cubicBezTo>
                  <a:pt x="42856" y="86320"/>
                  <a:pt x="41690" y="86184"/>
                  <a:pt x="40822" y="85940"/>
                </a:cubicBezTo>
                <a:lnTo>
                  <a:pt x="40008" y="85723"/>
                </a:lnTo>
                <a:cubicBezTo>
                  <a:pt x="39737" y="85642"/>
                  <a:pt x="39493" y="85533"/>
                  <a:pt x="39222" y="85452"/>
                </a:cubicBezTo>
                <a:cubicBezTo>
                  <a:pt x="38326" y="85099"/>
                  <a:pt x="37486" y="84665"/>
                  <a:pt x="36699" y="84123"/>
                </a:cubicBezTo>
                <a:cubicBezTo>
                  <a:pt x="36509" y="83987"/>
                  <a:pt x="36319" y="83851"/>
                  <a:pt x="36129" y="83716"/>
                </a:cubicBezTo>
                <a:lnTo>
                  <a:pt x="35587" y="83255"/>
                </a:lnTo>
                <a:cubicBezTo>
                  <a:pt x="35234" y="82929"/>
                  <a:pt x="34936" y="82577"/>
                  <a:pt x="34638" y="82224"/>
                </a:cubicBezTo>
                <a:cubicBezTo>
                  <a:pt x="34041" y="81465"/>
                  <a:pt x="33580" y="80651"/>
                  <a:pt x="33227" y="79756"/>
                </a:cubicBezTo>
                <a:cubicBezTo>
                  <a:pt x="32902" y="78861"/>
                  <a:pt x="32685" y="77938"/>
                  <a:pt x="32630" y="76989"/>
                </a:cubicBezTo>
                <a:cubicBezTo>
                  <a:pt x="32549" y="76094"/>
                  <a:pt x="32630" y="75226"/>
                  <a:pt x="32847" y="74358"/>
                </a:cubicBezTo>
                <a:cubicBezTo>
                  <a:pt x="33037" y="73490"/>
                  <a:pt x="33390" y="72704"/>
                  <a:pt x="33905" y="71971"/>
                </a:cubicBezTo>
                <a:cubicBezTo>
                  <a:pt x="34936" y="70561"/>
                  <a:pt x="36509" y="69639"/>
                  <a:pt x="38218" y="69150"/>
                </a:cubicBezTo>
                <a:cubicBezTo>
                  <a:pt x="39439" y="68798"/>
                  <a:pt x="40686" y="68608"/>
                  <a:pt x="41934" y="68581"/>
                </a:cubicBezTo>
                <a:cubicBezTo>
                  <a:pt x="42329" y="68564"/>
                  <a:pt x="42727" y="68557"/>
                  <a:pt x="43126" y="68557"/>
                </a:cubicBezTo>
                <a:cubicBezTo>
                  <a:pt x="44014" y="68557"/>
                  <a:pt x="44906" y="68589"/>
                  <a:pt x="45786" y="68608"/>
                </a:cubicBezTo>
                <a:cubicBezTo>
                  <a:pt x="46314" y="68623"/>
                  <a:pt x="46846" y="68634"/>
                  <a:pt x="47380" y="68634"/>
                </a:cubicBezTo>
                <a:cubicBezTo>
                  <a:pt x="48793" y="68634"/>
                  <a:pt x="50220" y="68558"/>
                  <a:pt x="51617" y="68282"/>
                </a:cubicBezTo>
                <a:cubicBezTo>
                  <a:pt x="53624" y="67930"/>
                  <a:pt x="55442" y="66953"/>
                  <a:pt x="56852" y="65516"/>
                </a:cubicBezTo>
                <a:cubicBezTo>
                  <a:pt x="57232" y="65109"/>
                  <a:pt x="57584" y="64648"/>
                  <a:pt x="57856" y="64160"/>
                </a:cubicBezTo>
                <a:cubicBezTo>
                  <a:pt x="58154" y="63671"/>
                  <a:pt x="58371" y="63129"/>
                  <a:pt x="58534" y="62559"/>
                </a:cubicBezTo>
                <a:cubicBezTo>
                  <a:pt x="58561" y="62424"/>
                  <a:pt x="58588" y="62288"/>
                  <a:pt x="58615" y="62125"/>
                </a:cubicBezTo>
                <a:cubicBezTo>
                  <a:pt x="58642" y="61990"/>
                  <a:pt x="58669" y="61854"/>
                  <a:pt x="58669" y="61718"/>
                </a:cubicBezTo>
                <a:lnTo>
                  <a:pt x="58697" y="61284"/>
                </a:lnTo>
                <a:lnTo>
                  <a:pt x="58697" y="60878"/>
                </a:lnTo>
                <a:cubicBezTo>
                  <a:pt x="58669" y="60606"/>
                  <a:pt x="58642" y="60335"/>
                  <a:pt x="58561" y="60091"/>
                </a:cubicBezTo>
                <a:cubicBezTo>
                  <a:pt x="58534" y="59847"/>
                  <a:pt x="58452" y="59603"/>
                  <a:pt x="58344" y="59359"/>
                </a:cubicBezTo>
                <a:cubicBezTo>
                  <a:pt x="57910" y="58192"/>
                  <a:pt x="57123" y="57189"/>
                  <a:pt x="56093" y="56511"/>
                </a:cubicBezTo>
                <a:cubicBezTo>
                  <a:pt x="55089" y="55805"/>
                  <a:pt x="54004" y="55290"/>
                  <a:pt x="52865" y="54937"/>
                </a:cubicBezTo>
                <a:cubicBezTo>
                  <a:pt x="51726" y="54612"/>
                  <a:pt x="50559" y="54368"/>
                  <a:pt x="49366" y="54232"/>
                </a:cubicBezTo>
                <a:cubicBezTo>
                  <a:pt x="49068" y="54205"/>
                  <a:pt x="48796" y="54178"/>
                  <a:pt x="48498" y="54178"/>
                </a:cubicBezTo>
                <a:cubicBezTo>
                  <a:pt x="48200" y="54151"/>
                  <a:pt x="47901" y="54151"/>
                  <a:pt x="47603" y="54124"/>
                </a:cubicBezTo>
                <a:cubicBezTo>
                  <a:pt x="47223" y="54124"/>
                  <a:pt x="46831" y="54112"/>
                  <a:pt x="46444" y="54112"/>
                </a:cubicBezTo>
                <a:cubicBezTo>
                  <a:pt x="46250" y="54112"/>
                  <a:pt x="46057" y="54115"/>
                  <a:pt x="45867" y="54124"/>
                </a:cubicBezTo>
                <a:cubicBezTo>
                  <a:pt x="42015" y="54124"/>
                  <a:pt x="38191" y="54531"/>
                  <a:pt x="34421" y="55290"/>
                </a:cubicBezTo>
                <a:cubicBezTo>
                  <a:pt x="33498" y="55480"/>
                  <a:pt x="32576" y="55697"/>
                  <a:pt x="31708" y="55914"/>
                </a:cubicBezTo>
                <a:cubicBezTo>
                  <a:pt x="31247" y="56050"/>
                  <a:pt x="30786" y="56158"/>
                  <a:pt x="30352" y="56294"/>
                </a:cubicBezTo>
                <a:lnTo>
                  <a:pt x="29674" y="56483"/>
                </a:lnTo>
                <a:lnTo>
                  <a:pt x="29050" y="56673"/>
                </a:lnTo>
                <a:lnTo>
                  <a:pt x="28806" y="56755"/>
                </a:lnTo>
                <a:cubicBezTo>
                  <a:pt x="28752" y="56673"/>
                  <a:pt x="28725" y="56592"/>
                  <a:pt x="28698" y="56511"/>
                </a:cubicBezTo>
                <a:lnTo>
                  <a:pt x="28643" y="56375"/>
                </a:lnTo>
                <a:cubicBezTo>
                  <a:pt x="28616" y="56294"/>
                  <a:pt x="28589" y="56212"/>
                  <a:pt x="28589" y="56131"/>
                </a:cubicBezTo>
                <a:cubicBezTo>
                  <a:pt x="28535" y="55995"/>
                  <a:pt x="28508" y="55833"/>
                  <a:pt x="28481" y="55670"/>
                </a:cubicBezTo>
                <a:cubicBezTo>
                  <a:pt x="28291" y="54503"/>
                  <a:pt x="28508" y="53310"/>
                  <a:pt x="29023" y="52225"/>
                </a:cubicBezTo>
                <a:lnTo>
                  <a:pt x="29023" y="52279"/>
                </a:lnTo>
                <a:cubicBezTo>
                  <a:pt x="29294" y="51601"/>
                  <a:pt x="29674" y="51004"/>
                  <a:pt x="30135" y="50462"/>
                </a:cubicBezTo>
                <a:cubicBezTo>
                  <a:pt x="30976" y="49458"/>
                  <a:pt x="31952" y="48645"/>
                  <a:pt x="33092" y="48021"/>
                </a:cubicBezTo>
                <a:cubicBezTo>
                  <a:pt x="33688" y="47695"/>
                  <a:pt x="34285" y="47424"/>
                  <a:pt x="34936" y="47234"/>
                </a:cubicBezTo>
                <a:cubicBezTo>
                  <a:pt x="35587" y="47072"/>
                  <a:pt x="36238" y="46909"/>
                  <a:pt x="36916" y="46827"/>
                </a:cubicBezTo>
                <a:cubicBezTo>
                  <a:pt x="37786" y="46723"/>
                  <a:pt x="38655" y="46674"/>
                  <a:pt x="39532" y="46674"/>
                </a:cubicBezTo>
                <a:cubicBezTo>
                  <a:pt x="40022" y="46674"/>
                  <a:pt x="40515" y="46690"/>
                  <a:pt x="41012" y="46719"/>
                </a:cubicBezTo>
                <a:cubicBezTo>
                  <a:pt x="43751" y="46882"/>
                  <a:pt x="46518" y="47343"/>
                  <a:pt x="49339" y="47478"/>
                </a:cubicBezTo>
                <a:cubicBezTo>
                  <a:pt x="49650" y="47499"/>
                  <a:pt x="49960" y="47508"/>
                  <a:pt x="50271" y="47508"/>
                </a:cubicBezTo>
                <a:cubicBezTo>
                  <a:pt x="50774" y="47508"/>
                  <a:pt x="51277" y="47485"/>
                  <a:pt x="51780" y="47451"/>
                </a:cubicBezTo>
                <a:cubicBezTo>
                  <a:pt x="52187" y="47424"/>
                  <a:pt x="52567" y="47370"/>
                  <a:pt x="52919" y="47343"/>
                </a:cubicBezTo>
                <a:lnTo>
                  <a:pt x="53868" y="47180"/>
                </a:lnTo>
                <a:cubicBezTo>
                  <a:pt x="55496" y="46882"/>
                  <a:pt x="57069" y="46285"/>
                  <a:pt x="58480" y="45471"/>
                </a:cubicBezTo>
                <a:cubicBezTo>
                  <a:pt x="60351" y="44413"/>
                  <a:pt x="61707" y="42650"/>
                  <a:pt x="62250" y="40589"/>
                </a:cubicBezTo>
                <a:cubicBezTo>
                  <a:pt x="62494" y="39640"/>
                  <a:pt x="62548" y="38636"/>
                  <a:pt x="62440" y="37660"/>
                </a:cubicBezTo>
                <a:cubicBezTo>
                  <a:pt x="62304" y="36710"/>
                  <a:pt x="62060" y="35761"/>
                  <a:pt x="61653" y="34866"/>
                </a:cubicBezTo>
                <a:cubicBezTo>
                  <a:pt x="61300" y="34052"/>
                  <a:pt x="60812" y="33266"/>
                  <a:pt x="60270" y="32560"/>
                </a:cubicBezTo>
                <a:cubicBezTo>
                  <a:pt x="59727" y="31909"/>
                  <a:pt x="59103" y="31313"/>
                  <a:pt x="58425" y="30797"/>
                </a:cubicBezTo>
                <a:cubicBezTo>
                  <a:pt x="56933" y="29712"/>
                  <a:pt x="55198" y="29007"/>
                  <a:pt x="53380" y="28682"/>
                </a:cubicBezTo>
                <a:cubicBezTo>
                  <a:pt x="52485" y="28532"/>
                  <a:pt x="51576" y="28458"/>
                  <a:pt x="50664" y="28458"/>
                </a:cubicBezTo>
                <a:cubicBezTo>
                  <a:pt x="49752" y="28458"/>
                  <a:pt x="48837" y="28532"/>
                  <a:pt x="47928" y="28682"/>
                </a:cubicBezTo>
                <a:cubicBezTo>
                  <a:pt x="46545" y="28926"/>
                  <a:pt x="45189" y="29278"/>
                  <a:pt x="43887" y="29767"/>
                </a:cubicBezTo>
                <a:cubicBezTo>
                  <a:pt x="43209" y="30038"/>
                  <a:pt x="42504" y="30363"/>
                  <a:pt x="41798" y="30716"/>
                </a:cubicBezTo>
                <a:lnTo>
                  <a:pt x="41853" y="30689"/>
                </a:lnTo>
                <a:lnTo>
                  <a:pt x="41853" y="30689"/>
                </a:lnTo>
                <a:cubicBezTo>
                  <a:pt x="40307" y="31448"/>
                  <a:pt x="38815" y="32289"/>
                  <a:pt x="37377" y="33211"/>
                </a:cubicBezTo>
                <a:cubicBezTo>
                  <a:pt x="35858" y="34188"/>
                  <a:pt x="34529" y="35083"/>
                  <a:pt x="32929" y="36222"/>
                </a:cubicBezTo>
                <a:cubicBezTo>
                  <a:pt x="31844" y="36981"/>
                  <a:pt x="30244" y="38066"/>
                  <a:pt x="28942" y="38934"/>
                </a:cubicBezTo>
                <a:lnTo>
                  <a:pt x="26392" y="40697"/>
                </a:lnTo>
                <a:lnTo>
                  <a:pt x="22432" y="43437"/>
                </a:lnTo>
                <a:cubicBezTo>
                  <a:pt x="21808" y="43898"/>
                  <a:pt x="21103" y="44224"/>
                  <a:pt x="20370" y="44441"/>
                </a:cubicBezTo>
                <a:cubicBezTo>
                  <a:pt x="20200" y="44478"/>
                  <a:pt x="20028" y="44497"/>
                  <a:pt x="19858" y="44497"/>
                </a:cubicBezTo>
                <a:cubicBezTo>
                  <a:pt x="19296" y="44497"/>
                  <a:pt x="18752" y="44293"/>
                  <a:pt x="18336" y="43898"/>
                </a:cubicBezTo>
                <a:cubicBezTo>
                  <a:pt x="18038" y="43627"/>
                  <a:pt x="17794" y="43301"/>
                  <a:pt x="17658" y="42922"/>
                </a:cubicBezTo>
                <a:cubicBezTo>
                  <a:pt x="17550" y="42732"/>
                  <a:pt x="17495" y="42542"/>
                  <a:pt x="17441" y="42352"/>
                </a:cubicBezTo>
                <a:cubicBezTo>
                  <a:pt x="17387" y="42135"/>
                  <a:pt x="17333" y="41945"/>
                  <a:pt x="17305" y="41728"/>
                </a:cubicBezTo>
                <a:cubicBezTo>
                  <a:pt x="17143" y="40887"/>
                  <a:pt x="17170" y="40046"/>
                  <a:pt x="17305" y="39206"/>
                </a:cubicBezTo>
                <a:cubicBezTo>
                  <a:pt x="17387" y="38772"/>
                  <a:pt x="17495" y="38365"/>
                  <a:pt x="17658" y="37958"/>
                </a:cubicBezTo>
                <a:lnTo>
                  <a:pt x="17875" y="37334"/>
                </a:lnTo>
                <a:lnTo>
                  <a:pt x="17984" y="37009"/>
                </a:lnTo>
                <a:cubicBezTo>
                  <a:pt x="18011" y="36900"/>
                  <a:pt x="18065" y="36792"/>
                  <a:pt x="18119" y="36710"/>
                </a:cubicBezTo>
                <a:cubicBezTo>
                  <a:pt x="18309" y="36303"/>
                  <a:pt x="18445" y="35869"/>
                  <a:pt x="18662" y="35490"/>
                </a:cubicBezTo>
                <a:lnTo>
                  <a:pt x="19313" y="34296"/>
                </a:lnTo>
                <a:cubicBezTo>
                  <a:pt x="19448" y="34052"/>
                  <a:pt x="19638" y="33754"/>
                  <a:pt x="19828" y="33455"/>
                </a:cubicBezTo>
                <a:cubicBezTo>
                  <a:pt x="19936" y="33293"/>
                  <a:pt x="20018" y="33130"/>
                  <a:pt x="20126" y="32994"/>
                </a:cubicBezTo>
                <a:lnTo>
                  <a:pt x="20452" y="32533"/>
                </a:lnTo>
                <a:lnTo>
                  <a:pt x="20994" y="31774"/>
                </a:lnTo>
                <a:lnTo>
                  <a:pt x="21591" y="31068"/>
                </a:lnTo>
                <a:cubicBezTo>
                  <a:pt x="21990" y="30563"/>
                  <a:pt x="22441" y="30084"/>
                  <a:pt x="22893" y="29631"/>
                </a:cubicBezTo>
                <a:lnTo>
                  <a:pt x="22893" y="29631"/>
                </a:lnTo>
                <a:lnTo>
                  <a:pt x="22947" y="29604"/>
                </a:lnTo>
                <a:cubicBezTo>
                  <a:pt x="24168" y="28410"/>
                  <a:pt x="25497" y="27325"/>
                  <a:pt x="26907" y="26349"/>
                </a:cubicBezTo>
                <a:lnTo>
                  <a:pt x="26907" y="26349"/>
                </a:lnTo>
                <a:lnTo>
                  <a:pt x="26880" y="26376"/>
                </a:lnTo>
                <a:lnTo>
                  <a:pt x="27558" y="25915"/>
                </a:lnTo>
                <a:lnTo>
                  <a:pt x="27504" y="25942"/>
                </a:lnTo>
                <a:cubicBezTo>
                  <a:pt x="27721" y="25806"/>
                  <a:pt x="27965" y="25644"/>
                  <a:pt x="28182" y="25508"/>
                </a:cubicBezTo>
                <a:lnTo>
                  <a:pt x="28182" y="25508"/>
                </a:lnTo>
                <a:lnTo>
                  <a:pt x="28128" y="25535"/>
                </a:lnTo>
                <a:lnTo>
                  <a:pt x="28779" y="25128"/>
                </a:lnTo>
                <a:lnTo>
                  <a:pt x="28752" y="25156"/>
                </a:lnTo>
                <a:cubicBezTo>
                  <a:pt x="29131" y="24911"/>
                  <a:pt x="29538" y="24694"/>
                  <a:pt x="29945" y="24450"/>
                </a:cubicBezTo>
                <a:cubicBezTo>
                  <a:pt x="30840" y="23989"/>
                  <a:pt x="32332" y="23284"/>
                  <a:pt x="33444" y="22823"/>
                </a:cubicBezTo>
                <a:lnTo>
                  <a:pt x="33444" y="22823"/>
                </a:lnTo>
                <a:lnTo>
                  <a:pt x="33390" y="22850"/>
                </a:lnTo>
                <a:cubicBezTo>
                  <a:pt x="34041" y="22579"/>
                  <a:pt x="34665" y="22335"/>
                  <a:pt x="35316" y="22118"/>
                </a:cubicBezTo>
                <a:cubicBezTo>
                  <a:pt x="35777" y="21982"/>
                  <a:pt x="36129" y="21874"/>
                  <a:pt x="36753" y="21684"/>
                </a:cubicBezTo>
                <a:cubicBezTo>
                  <a:pt x="38462" y="21087"/>
                  <a:pt x="40225" y="20626"/>
                  <a:pt x="41988" y="20273"/>
                </a:cubicBezTo>
                <a:lnTo>
                  <a:pt x="41961" y="20273"/>
                </a:lnTo>
                <a:cubicBezTo>
                  <a:pt x="43372" y="20002"/>
                  <a:pt x="44673" y="19758"/>
                  <a:pt x="46138" y="19487"/>
                </a:cubicBezTo>
                <a:cubicBezTo>
                  <a:pt x="47304" y="19297"/>
                  <a:pt x="48742" y="19080"/>
                  <a:pt x="50044" y="18890"/>
                </a:cubicBezTo>
                <a:lnTo>
                  <a:pt x="50121" y="18877"/>
                </a:lnTo>
                <a:lnTo>
                  <a:pt x="50121" y="18877"/>
                </a:lnTo>
                <a:lnTo>
                  <a:pt x="51102" y="18781"/>
                </a:lnTo>
                <a:cubicBezTo>
                  <a:pt x="52133" y="18646"/>
                  <a:pt x="53462" y="18456"/>
                  <a:pt x="53814" y="18402"/>
                </a:cubicBezTo>
                <a:cubicBezTo>
                  <a:pt x="55849" y="18185"/>
                  <a:pt x="57774" y="17859"/>
                  <a:pt x="59727" y="17561"/>
                </a:cubicBezTo>
                <a:lnTo>
                  <a:pt x="59998" y="17561"/>
                </a:lnTo>
                <a:cubicBezTo>
                  <a:pt x="60859" y="17434"/>
                  <a:pt x="61720" y="17213"/>
                  <a:pt x="62537" y="16919"/>
                </a:cubicBezTo>
                <a:lnTo>
                  <a:pt x="62537" y="16919"/>
                </a:lnTo>
                <a:lnTo>
                  <a:pt x="62684" y="16883"/>
                </a:lnTo>
                <a:lnTo>
                  <a:pt x="63308" y="16693"/>
                </a:lnTo>
                <a:lnTo>
                  <a:pt x="63714" y="16530"/>
                </a:lnTo>
                <a:cubicBezTo>
                  <a:pt x="63959" y="16449"/>
                  <a:pt x="63742" y="16557"/>
                  <a:pt x="64148" y="16395"/>
                </a:cubicBezTo>
                <a:cubicBezTo>
                  <a:pt x="64664" y="16178"/>
                  <a:pt x="65179" y="15906"/>
                  <a:pt x="65640" y="15635"/>
                </a:cubicBezTo>
                <a:cubicBezTo>
                  <a:pt x="65855" y="15485"/>
                  <a:pt x="65951" y="15436"/>
                  <a:pt x="65995" y="15436"/>
                </a:cubicBezTo>
                <a:cubicBezTo>
                  <a:pt x="66006" y="15436"/>
                  <a:pt x="66014" y="15440"/>
                  <a:pt x="66020" y="15445"/>
                </a:cubicBezTo>
                <a:cubicBezTo>
                  <a:pt x="66590" y="14984"/>
                  <a:pt x="67078" y="14442"/>
                  <a:pt x="67512" y="13845"/>
                </a:cubicBezTo>
                <a:lnTo>
                  <a:pt x="67729" y="13465"/>
                </a:lnTo>
                <a:cubicBezTo>
                  <a:pt x="67810" y="13357"/>
                  <a:pt x="67837" y="13248"/>
                  <a:pt x="67892" y="13140"/>
                </a:cubicBezTo>
                <a:cubicBezTo>
                  <a:pt x="67946" y="13004"/>
                  <a:pt x="68000" y="12868"/>
                  <a:pt x="68027" y="12760"/>
                </a:cubicBezTo>
                <a:lnTo>
                  <a:pt x="68027" y="12706"/>
                </a:lnTo>
                <a:cubicBezTo>
                  <a:pt x="67892" y="13031"/>
                  <a:pt x="67702" y="13357"/>
                  <a:pt x="67512" y="13628"/>
                </a:cubicBezTo>
                <a:lnTo>
                  <a:pt x="67322" y="13899"/>
                </a:lnTo>
                <a:lnTo>
                  <a:pt x="67186" y="14062"/>
                </a:lnTo>
                <a:cubicBezTo>
                  <a:pt x="67129" y="14119"/>
                  <a:pt x="67101" y="14142"/>
                  <a:pt x="67093" y="14142"/>
                </a:cubicBezTo>
                <a:cubicBezTo>
                  <a:pt x="67083" y="14142"/>
                  <a:pt x="67112" y="14098"/>
                  <a:pt x="67159" y="14035"/>
                </a:cubicBezTo>
                <a:cubicBezTo>
                  <a:pt x="67512" y="13574"/>
                  <a:pt x="67783" y="13058"/>
                  <a:pt x="68000" y="12543"/>
                </a:cubicBezTo>
                <a:cubicBezTo>
                  <a:pt x="68163" y="12136"/>
                  <a:pt x="68271" y="11702"/>
                  <a:pt x="68325" y="11268"/>
                </a:cubicBezTo>
                <a:cubicBezTo>
                  <a:pt x="68431" y="10743"/>
                  <a:pt x="68459" y="10192"/>
                  <a:pt x="68461" y="9640"/>
                </a:cubicBezTo>
                <a:lnTo>
                  <a:pt x="68461" y="9640"/>
                </a:lnTo>
                <a:cubicBezTo>
                  <a:pt x="68461" y="9640"/>
                  <a:pt x="68461" y="9640"/>
                  <a:pt x="68461" y="9641"/>
                </a:cubicBezTo>
                <a:lnTo>
                  <a:pt x="68461" y="9586"/>
                </a:lnTo>
                <a:cubicBezTo>
                  <a:pt x="68461" y="9604"/>
                  <a:pt x="68461" y="9622"/>
                  <a:pt x="68461" y="9640"/>
                </a:cubicBezTo>
                <a:lnTo>
                  <a:pt x="68461" y="9640"/>
                </a:lnTo>
                <a:cubicBezTo>
                  <a:pt x="68407" y="9206"/>
                  <a:pt x="68325" y="8800"/>
                  <a:pt x="68190" y="8366"/>
                </a:cubicBezTo>
                <a:cubicBezTo>
                  <a:pt x="67973" y="7525"/>
                  <a:pt x="67647" y="6738"/>
                  <a:pt x="67186" y="6006"/>
                </a:cubicBezTo>
                <a:cubicBezTo>
                  <a:pt x="66698" y="5220"/>
                  <a:pt x="66074" y="4541"/>
                  <a:pt x="65396" y="3918"/>
                </a:cubicBezTo>
                <a:cubicBezTo>
                  <a:pt x="65071" y="3619"/>
                  <a:pt x="64718" y="3294"/>
                  <a:pt x="64365" y="3022"/>
                </a:cubicBezTo>
                <a:cubicBezTo>
                  <a:pt x="63702" y="2606"/>
                  <a:pt x="63499" y="2483"/>
                  <a:pt x="63486" y="2483"/>
                </a:cubicBezTo>
                <a:lnTo>
                  <a:pt x="63486" y="2483"/>
                </a:lnTo>
                <a:cubicBezTo>
                  <a:pt x="63469" y="2483"/>
                  <a:pt x="63835" y="2730"/>
                  <a:pt x="63815" y="2730"/>
                </a:cubicBezTo>
                <a:cubicBezTo>
                  <a:pt x="63809" y="2730"/>
                  <a:pt x="63765" y="2706"/>
                  <a:pt x="63660" y="2643"/>
                </a:cubicBezTo>
                <a:cubicBezTo>
                  <a:pt x="62856" y="2160"/>
                  <a:pt x="62024" y="1757"/>
                  <a:pt x="61140" y="1433"/>
                </a:cubicBezTo>
                <a:lnTo>
                  <a:pt x="61140" y="1433"/>
                </a:lnTo>
                <a:lnTo>
                  <a:pt x="61002" y="1341"/>
                </a:lnTo>
                <a:cubicBezTo>
                  <a:pt x="60487" y="1151"/>
                  <a:pt x="59944" y="1015"/>
                  <a:pt x="59429" y="907"/>
                </a:cubicBezTo>
                <a:cubicBezTo>
                  <a:pt x="59212" y="853"/>
                  <a:pt x="58941" y="771"/>
                  <a:pt x="58534" y="690"/>
                </a:cubicBezTo>
                <a:cubicBezTo>
                  <a:pt x="58154" y="608"/>
                  <a:pt x="57639" y="473"/>
                  <a:pt x="56879" y="364"/>
                </a:cubicBezTo>
                <a:lnTo>
                  <a:pt x="56879" y="364"/>
                </a:lnTo>
                <a:lnTo>
                  <a:pt x="57639" y="473"/>
                </a:lnTo>
                <a:lnTo>
                  <a:pt x="58154" y="581"/>
                </a:lnTo>
                <a:cubicBezTo>
                  <a:pt x="58452" y="636"/>
                  <a:pt x="58642" y="690"/>
                  <a:pt x="58751" y="690"/>
                </a:cubicBezTo>
                <a:cubicBezTo>
                  <a:pt x="58791" y="703"/>
                  <a:pt x="58832" y="710"/>
                  <a:pt x="58873" y="710"/>
                </a:cubicBezTo>
                <a:cubicBezTo>
                  <a:pt x="58914" y="710"/>
                  <a:pt x="58954" y="703"/>
                  <a:pt x="58995" y="690"/>
                </a:cubicBezTo>
                <a:lnTo>
                  <a:pt x="59049" y="690"/>
                </a:lnTo>
                <a:cubicBezTo>
                  <a:pt x="58751" y="608"/>
                  <a:pt x="58344" y="554"/>
                  <a:pt x="58154" y="527"/>
                </a:cubicBezTo>
                <a:cubicBezTo>
                  <a:pt x="57883" y="473"/>
                  <a:pt x="57720" y="446"/>
                  <a:pt x="57503" y="419"/>
                </a:cubicBezTo>
                <a:lnTo>
                  <a:pt x="57557" y="419"/>
                </a:lnTo>
                <a:cubicBezTo>
                  <a:pt x="56933" y="337"/>
                  <a:pt x="56337" y="229"/>
                  <a:pt x="55713" y="174"/>
                </a:cubicBezTo>
                <a:cubicBezTo>
                  <a:pt x="55415" y="147"/>
                  <a:pt x="55116" y="120"/>
                  <a:pt x="54791" y="93"/>
                </a:cubicBezTo>
                <a:lnTo>
                  <a:pt x="53841" y="39"/>
                </a:lnTo>
                <a:cubicBezTo>
                  <a:pt x="53485" y="13"/>
                  <a:pt x="53128" y="1"/>
                  <a:pt x="527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10" name="Google Shape;410;p29"/>
          <p:cNvSpPr/>
          <p:nvPr/>
        </p:nvSpPr>
        <p:spPr>
          <a:xfrm rot="5901711">
            <a:off x="10031313" y="4682197"/>
            <a:ext cx="3262208" cy="3419928"/>
          </a:xfrm>
          <a:custGeom>
            <a:avLst/>
            <a:gdLst/>
            <a:ahLst/>
            <a:cxnLst/>
            <a:rect l="l" t="t" r="r" b="b"/>
            <a:pathLst>
              <a:path w="118601" h="124350" extrusionOk="0">
                <a:moveTo>
                  <a:pt x="69677" y="1"/>
                </a:moveTo>
                <a:cubicBezTo>
                  <a:pt x="57181" y="1"/>
                  <a:pt x="46020" y="10360"/>
                  <a:pt x="36320" y="17351"/>
                </a:cubicBezTo>
                <a:cubicBezTo>
                  <a:pt x="22532" y="27309"/>
                  <a:pt x="11517" y="40596"/>
                  <a:pt x="4306" y="55995"/>
                </a:cubicBezTo>
                <a:cubicBezTo>
                  <a:pt x="1876" y="61252"/>
                  <a:pt x="1" y="67750"/>
                  <a:pt x="3302" y="72504"/>
                </a:cubicBezTo>
                <a:cubicBezTo>
                  <a:pt x="5955" y="76264"/>
                  <a:pt x="10905" y="77405"/>
                  <a:pt x="15618" y="77405"/>
                </a:cubicBezTo>
                <a:cubicBezTo>
                  <a:pt x="16301" y="77405"/>
                  <a:pt x="16980" y="77381"/>
                  <a:pt x="17645" y="77338"/>
                </a:cubicBezTo>
                <a:cubicBezTo>
                  <a:pt x="20601" y="77161"/>
                  <a:pt x="23615" y="76743"/>
                  <a:pt x="26561" y="76743"/>
                </a:cubicBezTo>
                <a:cubicBezTo>
                  <a:pt x="28881" y="76743"/>
                  <a:pt x="31160" y="77002"/>
                  <a:pt x="33335" y="77840"/>
                </a:cubicBezTo>
                <a:cubicBezTo>
                  <a:pt x="40230" y="80508"/>
                  <a:pt x="43769" y="88141"/>
                  <a:pt x="45644" y="95300"/>
                </a:cubicBezTo>
                <a:cubicBezTo>
                  <a:pt x="47520" y="102458"/>
                  <a:pt x="48550" y="110197"/>
                  <a:pt x="53120" y="116008"/>
                </a:cubicBezTo>
                <a:cubicBezTo>
                  <a:pt x="57684" y="121846"/>
                  <a:pt x="64728" y="124350"/>
                  <a:pt x="72147" y="124350"/>
                </a:cubicBezTo>
                <a:cubicBezTo>
                  <a:pt x="79196" y="124350"/>
                  <a:pt x="86583" y="122089"/>
                  <a:pt x="92503" y="118280"/>
                </a:cubicBezTo>
                <a:cubicBezTo>
                  <a:pt x="108643" y="107899"/>
                  <a:pt x="117967" y="88590"/>
                  <a:pt x="118284" y="69414"/>
                </a:cubicBezTo>
                <a:cubicBezTo>
                  <a:pt x="118601" y="50210"/>
                  <a:pt x="110571" y="31456"/>
                  <a:pt x="98156" y="16823"/>
                </a:cubicBezTo>
                <a:cubicBezTo>
                  <a:pt x="91975" y="9533"/>
                  <a:pt x="84315" y="2955"/>
                  <a:pt x="75044" y="657"/>
                </a:cubicBezTo>
                <a:cubicBezTo>
                  <a:pt x="73229" y="207"/>
                  <a:pt x="71440" y="1"/>
                  <a:pt x="6967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11" name="Google Shape;411;p29"/>
          <p:cNvSpPr/>
          <p:nvPr/>
        </p:nvSpPr>
        <p:spPr>
          <a:xfrm rot="6619854">
            <a:off x="10021789" y="5591680"/>
            <a:ext cx="2963417" cy="1600928"/>
          </a:xfrm>
          <a:custGeom>
            <a:avLst/>
            <a:gdLst/>
            <a:ahLst/>
            <a:cxnLst/>
            <a:rect l="l" t="t" r="r" b="b"/>
            <a:pathLst>
              <a:path w="111793" h="60394" extrusionOk="0">
                <a:moveTo>
                  <a:pt x="8698" y="0"/>
                </a:moveTo>
                <a:cubicBezTo>
                  <a:pt x="4448" y="0"/>
                  <a:pt x="1" y="4800"/>
                  <a:pt x="575" y="10353"/>
                </a:cubicBezTo>
                <a:cubicBezTo>
                  <a:pt x="971" y="13972"/>
                  <a:pt x="3137" y="17722"/>
                  <a:pt x="6254" y="19413"/>
                </a:cubicBezTo>
                <a:cubicBezTo>
                  <a:pt x="7568" y="20126"/>
                  <a:pt x="9180" y="20254"/>
                  <a:pt x="10807" y="20254"/>
                </a:cubicBezTo>
                <a:cubicBezTo>
                  <a:pt x="11718" y="20254"/>
                  <a:pt x="12633" y="20214"/>
                  <a:pt x="13504" y="20214"/>
                </a:cubicBezTo>
                <a:cubicBezTo>
                  <a:pt x="15113" y="20214"/>
                  <a:pt x="16569" y="20350"/>
                  <a:pt x="17560" y="21130"/>
                </a:cubicBezTo>
                <a:cubicBezTo>
                  <a:pt x="20888" y="23798"/>
                  <a:pt x="14020" y="32884"/>
                  <a:pt x="21522" y="37137"/>
                </a:cubicBezTo>
                <a:cubicBezTo>
                  <a:pt x="22579" y="37730"/>
                  <a:pt x="23568" y="37941"/>
                  <a:pt x="24512" y="37941"/>
                </a:cubicBezTo>
                <a:cubicBezTo>
                  <a:pt x="26858" y="37941"/>
                  <a:pt x="28923" y="36634"/>
                  <a:pt x="31063" y="36634"/>
                </a:cubicBezTo>
                <a:cubicBezTo>
                  <a:pt x="31437" y="36634"/>
                  <a:pt x="31813" y="36673"/>
                  <a:pt x="32193" y="36767"/>
                </a:cubicBezTo>
                <a:cubicBezTo>
                  <a:pt x="39695" y="38590"/>
                  <a:pt x="34993" y="43106"/>
                  <a:pt x="36868" y="48284"/>
                </a:cubicBezTo>
                <a:cubicBezTo>
                  <a:pt x="38347" y="52451"/>
                  <a:pt x="41622" y="54331"/>
                  <a:pt x="45210" y="54331"/>
                </a:cubicBezTo>
                <a:cubicBezTo>
                  <a:pt x="47262" y="54331"/>
                  <a:pt x="49417" y="53716"/>
                  <a:pt x="51396" y="52563"/>
                </a:cubicBezTo>
                <a:cubicBezTo>
                  <a:pt x="55381" y="50242"/>
                  <a:pt x="57622" y="46755"/>
                  <a:pt x="59930" y="46755"/>
                </a:cubicBezTo>
                <a:cubicBezTo>
                  <a:pt x="61248" y="46755"/>
                  <a:pt x="62587" y="47892"/>
                  <a:pt x="64286" y="51031"/>
                </a:cubicBezTo>
                <a:cubicBezTo>
                  <a:pt x="66056" y="54280"/>
                  <a:pt x="67694" y="57925"/>
                  <a:pt x="71947" y="59642"/>
                </a:cubicBezTo>
                <a:cubicBezTo>
                  <a:pt x="73154" y="60141"/>
                  <a:pt x="74434" y="60393"/>
                  <a:pt x="75714" y="60393"/>
                </a:cubicBezTo>
                <a:cubicBezTo>
                  <a:pt x="76871" y="60393"/>
                  <a:pt x="78028" y="60188"/>
                  <a:pt x="79131" y="59774"/>
                </a:cubicBezTo>
                <a:cubicBezTo>
                  <a:pt x="83410" y="58110"/>
                  <a:pt x="83226" y="53091"/>
                  <a:pt x="86263" y="51295"/>
                </a:cubicBezTo>
                <a:cubicBezTo>
                  <a:pt x="87089" y="50807"/>
                  <a:pt x="87903" y="50603"/>
                  <a:pt x="88716" y="50603"/>
                </a:cubicBezTo>
                <a:cubicBezTo>
                  <a:pt x="92980" y="50603"/>
                  <a:pt x="97213" y="56233"/>
                  <a:pt x="102836" y="56233"/>
                </a:cubicBezTo>
                <a:cubicBezTo>
                  <a:pt x="104275" y="56233"/>
                  <a:pt x="105804" y="55865"/>
                  <a:pt x="107447" y="54940"/>
                </a:cubicBezTo>
                <a:cubicBezTo>
                  <a:pt x="111792" y="52508"/>
                  <a:pt x="110353" y="47395"/>
                  <a:pt x="105262" y="47395"/>
                </a:cubicBezTo>
                <a:cubicBezTo>
                  <a:pt x="104658" y="47395"/>
                  <a:pt x="104003" y="47466"/>
                  <a:pt x="103300" y="47623"/>
                </a:cubicBezTo>
                <a:cubicBezTo>
                  <a:pt x="103062" y="47676"/>
                  <a:pt x="102823" y="47701"/>
                  <a:pt x="102581" y="47701"/>
                </a:cubicBezTo>
                <a:cubicBezTo>
                  <a:pt x="97946" y="47701"/>
                  <a:pt x="92740" y="38516"/>
                  <a:pt x="87692" y="38516"/>
                </a:cubicBezTo>
                <a:cubicBezTo>
                  <a:pt x="87436" y="38516"/>
                  <a:pt x="87179" y="38540"/>
                  <a:pt x="86924" y="38590"/>
                </a:cubicBezTo>
                <a:cubicBezTo>
                  <a:pt x="81086" y="39752"/>
                  <a:pt x="81667" y="46699"/>
                  <a:pt x="78075" y="48231"/>
                </a:cubicBezTo>
                <a:cubicBezTo>
                  <a:pt x="77543" y="48459"/>
                  <a:pt x="77028" y="48564"/>
                  <a:pt x="76527" y="48564"/>
                </a:cubicBezTo>
                <a:cubicBezTo>
                  <a:pt x="71231" y="48564"/>
                  <a:pt x="67466" y="36883"/>
                  <a:pt x="61143" y="36160"/>
                </a:cubicBezTo>
                <a:cubicBezTo>
                  <a:pt x="60981" y="36141"/>
                  <a:pt x="60814" y="36131"/>
                  <a:pt x="60644" y="36131"/>
                </a:cubicBezTo>
                <a:cubicBezTo>
                  <a:pt x="56178" y="36131"/>
                  <a:pt x="49201" y="42428"/>
                  <a:pt x="47310" y="42428"/>
                </a:cubicBezTo>
                <a:cubicBezTo>
                  <a:pt x="47270" y="42428"/>
                  <a:pt x="47232" y="42426"/>
                  <a:pt x="47196" y="42420"/>
                </a:cubicBezTo>
                <a:cubicBezTo>
                  <a:pt x="43525" y="41759"/>
                  <a:pt x="47910" y="32145"/>
                  <a:pt x="43049" y="28209"/>
                </a:cubicBezTo>
                <a:cubicBezTo>
                  <a:pt x="41560" y="27001"/>
                  <a:pt x="39828" y="26643"/>
                  <a:pt x="38073" y="26643"/>
                </a:cubicBezTo>
                <a:cubicBezTo>
                  <a:pt x="35513" y="26643"/>
                  <a:pt x="32902" y="27405"/>
                  <a:pt x="30918" y="27405"/>
                </a:cubicBezTo>
                <a:cubicBezTo>
                  <a:pt x="29295" y="27405"/>
                  <a:pt x="28091" y="26895"/>
                  <a:pt x="27676" y="25039"/>
                </a:cubicBezTo>
                <a:cubicBezTo>
                  <a:pt x="26725" y="20786"/>
                  <a:pt x="32246" y="16455"/>
                  <a:pt x="27888" y="11806"/>
                </a:cubicBezTo>
                <a:cubicBezTo>
                  <a:pt x="26918" y="10783"/>
                  <a:pt x="24323" y="9360"/>
                  <a:pt x="21315" y="9360"/>
                </a:cubicBezTo>
                <a:cubicBezTo>
                  <a:pt x="19816" y="9360"/>
                  <a:pt x="18216" y="9713"/>
                  <a:pt x="16661" y="10643"/>
                </a:cubicBezTo>
                <a:cubicBezTo>
                  <a:pt x="15545" y="11179"/>
                  <a:pt x="14670" y="11412"/>
                  <a:pt x="13987" y="11412"/>
                </a:cubicBezTo>
                <a:cubicBezTo>
                  <a:pt x="9614" y="11412"/>
                  <a:pt x="13131" y="1856"/>
                  <a:pt x="11669" y="897"/>
                </a:cubicBezTo>
                <a:cubicBezTo>
                  <a:pt x="10739" y="280"/>
                  <a:pt x="9725" y="0"/>
                  <a:pt x="8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12" name="Google Shape;412;p29"/>
          <p:cNvSpPr txBox="1">
            <a:spLocks noGrp="1"/>
          </p:cNvSpPr>
          <p:nvPr>
            <p:ph type="title" idx="2"/>
          </p:nvPr>
        </p:nvSpPr>
        <p:spPr>
          <a:xfrm>
            <a:off x="3051384" y="2423433"/>
            <a:ext cx="28644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3" name="Google Shape;413;p29"/>
          <p:cNvSpPr txBox="1">
            <a:spLocks noGrp="1"/>
          </p:cNvSpPr>
          <p:nvPr>
            <p:ph type="subTitle" idx="1"/>
          </p:nvPr>
        </p:nvSpPr>
        <p:spPr>
          <a:xfrm>
            <a:off x="3051384" y="2980231"/>
            <a:ext cx="2864400" cy="9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14" name="Google Shape;414;p29"/>
          <p:cNvSpPr txBox="1">
            <a:spLocks noGrp="1"/>
          </p:cNvSpPr>
          <p:nvPr>
            <p:ph type="title" idx="3"/>
          </p:nvPr>
        </p:nvSpPr>
        <p:spPr>
          <a:xfrm>
            <a:off x="6276167" y="2423433"/>
            <a:ext cx="28644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5" name="Google Shape;415;p29"/>
          <p:cNvSpPr txBox="1">
            <a:spLocks noGrp="1"/>
          </p:cNvSpPr>
          <p:nvPr>
            <p:ph type="subTitle" idx="4"/>
          </p:nvPr>
        </p:nvSpPr>
        <p:spPr>
          <a:xfrm>
            <a:off x="6276167" y="2980231"/>
            <a:ext cx="2864400" cy="9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16" name="Google Shape;416;p29"/>
          <p:cNvSpPr txBox="1">
            <a:spLocks noGrp="1"/>
          </p:cNvSpPr>
          <p:nvPr>
            <p:ph type="title" idx="5"/>
          </p:nvPr>
        </p:nvSpPr>
        <p:spPr>
          <a:xfrm>
            <a:off x="3051384" y="4202740"/>
            <a:ext cx="28644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7" name="Google Shape;417;p29"/>
          <p:cNvSpPr txBox="1">
            <a:spLocks noGrp="1"/>
          </p:cNvSpPr>
          <p:nvPr>
            <p:ph type="subTitle" idx="6"/>
          </p:nvPr>
        </p:nvSpPr>
        <p:spPr>
          <a:xfrm>
            <a:off x="3051384" y="4749972"/>
            <a:ext cx="2864400" cy="9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18" name="Google Shape;418;p29"/>
          <p:cNvSpPr txBox="1">
            <a:spLocks noGrp="1"/>
          </p:cNvSpPr>
          <p:nvPr>
            <p:ph type="title" idx="7"/>
          </p:nvPr>
        </p:nvSpPr>
        <p:spPr>
          <a:xfrm>
            <a:off x="6276167" y="4202740"/>
            <a:ext cx="28644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9" name="Google Shape;419;p29"/>
          <p:cNvSpPr txBox="1">
            <a:spLocks noGrp="1"/>
          </p:cNvSpPr>
          <p:nvPr>
            <p:ph type="subTitle" idx="8"/>
          </p:nvPr>
        </p:nvSpPr>
        <p:spPr>
          <a:xfrm>
            <a:off x="6276167" y="4749972"/>
            <a:ext cx="2864400" cy="9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263129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0"/>
          <p:cNvSpPr txBox="1">
            <a:spLocks noGrp="1"/>
          </p:cNvSpPr>
          <p:nvPr>
            <p:ph type="title"/>
          </p:nvPr>
        </p:nvSpPr>
        <p:spPr>
          <a:xfrm>
            <a:off x="960000" y="720179"/>
            <a:ext cx="582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2" name="Google Shape;422;p30"/>
          <p:cNvSpPr txBox="1">
            <a:spLocks noGrp="1"/>
          </p:cNvSpPr>
          <p:nvPr>
            <p:ph type="title" idx="2"/>
          </p:nvPr>
        </p:nvSpPr>
        <p:spPr>
          <a:xfrm>
            <a:off x="4978033" y="2423433"/>
            <a:ext cx="29412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3" name="Google Shape;423;p30"/>
          <p:cNvSpPr txBox="1">
            <a:spLocks noGrp="1"/>
          </p:cNvSpPr>
          <p:nvPr>
            <p:ph type="subTitle" idx="1"/>
          </p:nvPr>
        </p:nvSpPr>
        <p:spPr>
          <a:xfrm>
            <a:off x="4978033" y="3041325"/>
            <a:ext cx="29412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24" name="Google Shape;424;p30"/>
          <p:cNvSpPr txBox="1">
            <a:spLocks noGrp="1"/>
          </p:cNvSpPr>
          <p:nvPr>
            <p:ph type="title" idx="3"/>
          </p:nvPr>
        </p:nvSpPr>
        <p:spPr>
          <a:xfrm>
            <a:off x="8286093" y="2423433"/>
            <a:ext cx="29412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5" name="Google Shape;425;p30"/>
          <p:cNvSpPr txBox="1">
            <a:spLocks noGrp="1"/>
          </p:cNvSpPr>
          <p:nvPr>
            <p:ph type="subTitle" idx="4"/>
          </p:nvPr>
        </p:nvSpPr>
        <p:spPr>
          <a:xfrm>
            <a:off x="8286093" y="3041325"/>
            <a:ext cx="29412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26" name="Google Shape;426;p30"/>
          <p:cNvSpPr txBox="1">
            <a:spLocks noGrp="1"/>
          </p:cNvSpPr>
          <p:nvPr>
            <p:ph type="title" idx="5"/>
          </p:nvPr>
        </p:nvSpPr>
        <p:spPr>
          <a:xfrm>
            <a:off x="4978033" y="4202739"/>
            <a:ext cx="29412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7" name="Google Shape;427;p30"/>
          <p:cNvSpPr txBox="1">
            <a:spLocks noGrp="1"/>
          </p:cNvSpPr>
          <p:nvPr>
            <p:ph type="subTitle" idx="6"/>
          </p:nvPr>
        </p:nvSpPr>
        <p:spPr>
          <a:xfrm>
            <a:off x="4978033" y="4811065"/>
            <a:ext cx="29412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28" name="Google Shape;428;p30"/>
          <p:cNvSpPr txBox="1">
            <a:spLocks noGrp="1"/>
          </p:cNvSpPr>
          <p:nvPr>
            <p:ph type="title" idx="7"/>
          </p:nvPr>
        </p:nvSpPr>
        <p:spPr>
          <a:xfrm>
            <a:off x="8286093" y="4202739"/>
            <a:ext cx="29412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9" name="Google Shape;429;p30"/>
          <p:cNvSpPr txBox="1">
            <a:spLocks noGrp="1"/>
          </p:cNvSpPr>
          <p:nvPr>
            <p:ph type="subTitle" idx="8"/>
          </p:nvPr>
        </p:nvSpPr>
        <p:spPr>
          <a:xfrm>
            <a:off x="8286093" y="4811065"/>
            <a:ext cx="29412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846624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Title and four columns 2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1"/>
          <p:cNvSpPr txBox="1">
            <a:spLocks noGrp="1"/>
          </p:cNvSpPr>
          <p:nvPr>
            <p:ph type="title"/>
          </p:nvPr>
        </p:nvSpPr>
        <p:spPr>
          <a:xfrm>
            <a:off x="960000" y="720179"/>
            <a:ext cx="582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2" name="Google Shape;432;p31"/>
          <p:cNvSpPr txBox="1">
            <a:spLocks noGrp="1"/>
          </p:cNvSpPr>
          <p:nvPr>
            <p:ph type="title" idx="2"/>
          </p:nvPr>
        </p:nvSpPr>
        <p:spPr>
          <a:xfrm>
            <a:off x="3486777" y="4613333"/>
            <a:ext cx="27244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3" name="Google Shape;433;p31"/>
          <p:cNvSpPr txBox="1">
            <a:spLocks noGrp="1"/>
          </p:cNvSpPr>
          <p:nvPr>
            <p:ph type="subTitle" idx="1"/>
          </p:nvPr>
        </p:nvSpPr>
        <p:spPr>
          <a:xfrm>
            <a:off x="3802600" y="5231233"/>
            <a:ext cx="20928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34" name="Google Shape;434;p31"/>
          <p:cNvSpPr txBox="1">
            <a:spLocks noGrp="1"/>
          </p:cNvSpPr>
          <p:nvPr>
            <p:ph type="title" idx="3"/>
          </p:nvPr>
        </p:nvSpPr>
        <p:spPr>
          <a:xfrm>
            <a:off x="967900" y="4603767"/>
            <a:ext cx="27244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5" name="Google Shape;435;p31"/>
          <p:cNvSpPr txBox="1">
            <a:spLocks noGrp="1"/>
          </p:cNvSpPr>
          <p:nvPr>
            <p:ph type="subTitle" idx="4"/>
          </p:nvPr>
        </p:nvSpPr>
        <p:spPr>
          <a:xfrm>
            <a:off x="1283733" y="5221667"/>
            <a:ext cx="20928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36" name="Google Shape;436;p31"/>
          <p:cNvSpPr txBox="1">
            <a:spLocks noGrp="1"/>
          </p:cNvSpPr>
          <p:nvPr>
            <p:ph type="title" idx="5"/>
          </p:nvPr>
        </p:nvSpPr>
        <p:spPr>
          <a:xfrm>
            <a:off x="6005656" y="4613337"/>
            <a:ext cx="27244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7" name="Google Shape;437;p31"/>
          <p:cNvSpPr txBox="1">
            <a:spLocks noGrp="1"/>
          </p:cNvSpPr>
          <p:nvPr>
            <p:ph type="subTitle" idx="6"/>
          </p:nvPr>
        </p:nvSpPr>
        <p:spPr>
          <a:xfrm>
            <a:off x="6321467" y="5221667"/>
            <a:ext cx="20928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38" name="Google Shape;438;p31"/>
          <p:cNvSpPr txBox="1">
            <a:spLocks noGrp="1"/>
          </p:cNvSpPr>
          <p:nvPr>
            <p:ph type="title" idx="7"/>
          </p:nvPr>
        </p:nvSpPr>
        <p:spPr>
          <a:xfrm>
            <a:off x="8524533" y="4613337"/>
            <a:ext cx="27244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9" name="Google Shape;439;p31"/>
          <p:cNvSpPr txBox="1">
            <a:spLocks noGrp="1"/>
          </p:cNvSpPr>
          <p:nvPr>
            <p:ph type="subTitle" idx="8"/>
          </p:nvPr>
        </p:nvSpPr>
        <p:spPr>
          <a:xfrm>
            <a:off x="8840333" y="5221667"/>
            <a:ext cx="20928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690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2"/>
          <p:cNvSpPr txBox="1">
            <a:spLocks noGrp="1"/>
          </p:cNvSpPr>
          <p:nvPr>
            <p:ph type="title" hasCustomPrompt="1"/>
          </p:nvPr>
        </p:nvSpPr>
        <p:spPr>
          <a:xfrm>
            <a:off x="8671200" y="1687567"/>
            <a:ext cx="2560800" cy="152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"/>
              <a:buNone/>
              <a:defRPr sz="10666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9pPr>
          </a:lstStyle>
          <a:p>
            <a:r>
              <a:t>xx%</a:t>
            </a:r>
          </a:p>
        </p:txBody>
      </p:sp>
      <p:sp>
        <p:nvSpPr>
          <p:cNvPr id="442" name="Google Shape;442;p32"/>
          <p:cNvSpPr txBox="1">
            <a:spLocks noGrp="1"/>
          </p:cNvSpPr>
          <p:nvPr>
            <p:ph type="title" idx="2"/>
          </p:nvPr>
        </p:nvSpPr>
        <p:spPr>
          <a:xfrm>
            <a:off x="7252800" y="3119167"/>
            <a:ext cx="397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43" name="Google Shape;443;p32"/>
          <p:cNvSpPr txBox="1">
            <a:spLocks noGrp="1"/>
          </p:cNvSpPr>
          <p:nvPr>
            <p:ph type="subTitle" idx="1"/>
          </p:nvPr>
        </p:nvSpPr>
        <p:spPr>
          <a:xfrm>
            <a:off x="7654633" y="3882767"/>
            <a:ext cx="3577200" cy="8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4" name="Google Shape;444;p32"/>
          <p:cNvSpPr/>
          <p:nvPr/>
        </p:nvSpPr>
        <p:spPr>
          <a:xfrm rot="-5779059" flipH="1">
            <a:off x="9025321" y="-2454887"/>
            <a:ext cx="3469599" cy="4020368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45" name="Google Shape;445;p32"/>
          <p:cNvSpPr/>
          <p:nvPr/>
        </p:nvSpPr>
        <p:spPr>
          <a:xfrm rot="7348272">
            <a:off x="9136563" y="4833923"/>
            <a:ext cx="3839183" cy="3804959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46" name="Google Shape;446;p32"/>
          <p:cNvSpPr/>
          <p:nvPr/>
        </p:nvSpPr>
        <p:spPr>
          <a:xfrm rot="-4707170">
            <a:off x="-581266" y="-1066359"/>
            <a:ext cx="3682143" cy="3572723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7230161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3"/>
          <p:cNvSpPr/>
          <p:nvPr/>
        </p:nvSpPr>
        <p:spPr>
          <a:xfrm rot="1932055">
            <a:off x="8729480" y="4675657"/>
            <a:ext cx="6047853" cy="4742879"/>
          </a:xfrm>
          <a:custGeom>
            <a:avLst/>
            <a:gdLst/>
            <a:ahLst/>
            <a:cxnLst/>
            <a:rect l="l" t="t" r="r" b="b"/>
            <a:pathLst>
              <a:path w="116362" h="91254" extrusionOk="0">
                <a:moveTo>
                  <a:pt x="76003" y="1"/>
                </a:moveTo>
                <a:cubicBezTo>
                  <a:pt x="75144" y="1"/>
                  <a:pt x="74284" y="39"/>
                  <a:pt x="73425" y="120"/>
                </a:cubicBezTo>
                <a:cubicBezTo>
                  <a:pt x="66074" y="798"/>
                  <a:pt x="59402" y="4514"/>
                  <a:pt x="52377" y="6874"/>
                </a:cubicBezTo>
                <a:cubicBezTo>
                  <a:pt x="45053" y="9342"/>
                  <a:pt x="37296" y="10346"/>
                  <a:pt x="29647" y="11404"/>
                </a:cubicBezTo>
                <a:cubicBezTo>
                  <a:pt x="26365" y="11865"/>
                  <a:pt x="22757" y="12489"/>
                  <a:pt x="20587" y="15011"/>
                </a:cubicBezTo>
                <a:cubicBezTo>
                  <a:pt x="19746" y="16096"/>
                  <a:pt x="19123" y="17317"/>
                  <a:pt x="18716" y="18619"/>
                </a:cubicBezTo>
                <a:cubicBezTo>
                  <a:pt x="16275" y="25671"/>
                  <a:pt x="543" y="40589"/>
                  <a:pt x="353" y="48048"/>
                </a:cubicBezTo>
                <a:cubicBezTo>
                  <a:pt x="0" y="60959"/>
                  <a:pt x="13155" y="66329"/>
                  <a:pt x="12043" y="79213"/>
                </a:cubicBezTo>
                <a:lnTo>
                  <a:pt x="12043" y="79240"/>
                </a:lnTo>
                <a:cubicBezTo>
                  <a:pt x="11859" y="81578"/>
                  <a:pt x="13710" y="83559"/>
                  <a:pt x="16044" y="83559"/>
                </a:cubicBezTo>
                <a:cubicBezTo>
                  <a:pt x="16121" y="83559"/>
                  <a:pt x="16197" y="83557"/>
                  <a:pt x="16275" y="83553"/>
                </a:cubicBezTo>
                <a:lnTo>
                  <a:pt x="38408" y="89222"/>
                </a:lnTo>
                <a:cubicBezTo>
                  <a:pt x="43731" y="90584"/>
                  <a:pt x="49152" y="91253"/>
                  <a:pt x="54545" y="91253"/>
                </a:cubicBezTo>
                <a:cubicBezTo>
                  <a:pt x="67952" y="91253"/>
                  <a:pt x="81189" y="87116"/>
                  <a:pt x="92330" y="79186"/>
                </a:cubicBezTo>
                <a:lnTo>
                  <a:pt x="92547" y="79023"/>
                </a:lnTo>
                <a:cubicBezTo>
                  <a:pt x="98351" y="73571"/>
                  <a:pt x="103451" y="67414"/>
                  <a:pt x="108523" y="61284"/>
                </a:cubicBezTo>
                <a:lnTo>
                  <a:pt x="108604" y="61176"/>
                </a:lnTo>
                <a:cubicBezTo>
                  <a:pt x="113758" y="54965"/>
                  <a:pt x="116362" y="47017"/>
                  <a:pt x="115928" y="38961"/>
                </a:cubicBezTo>
                <a:lnTo>
                  <a:pt x="115819" y="36981"/>
                </a:lnTo>
                <a:cubicBezTo>
                  <a:pt x="115060" y="22253"/>
                  <a:pt x="105838" y="9261"/>
                  <a:pt x="92194" y="3701"/>
                </a:cubicBezTo>
                <a:lnTo>
                  <a:pt x="91923" y="3592"/>
                </a:lnTo>
                <a:cubicBezTo>
                  <a:pt x="86861" y="1553"/>
                  <a:pt x="81456" y="1"/>
                  <a:pt x="7600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49" name="Google Shape;449;p33"/>
          <p:cNvSpPr/>
          <p:nvPr/>
        </p:nvSpPr>
        <p:spPr>
          <a:xfrm rot="-1932150" flipH="1">
            <a:off x="7277939" y="-3831486"/>
            <a:ext cx="8950924" cy="7019540"/>
          </a:xfrm>
          <a:custGeom>
            <a:avLst/>
            <a:gdLst/>
            <a:ahLst/>
            <a:cxnLst/>
            <a:rect l="l" t="t" r="r" b="b"/>
            <a:pathLst>
              <a:path w="116362" h="91254" extrusionOk="0">
                <a:moveTo>
                  <a:pt x="76003" y="1"/>
                </a:moveTo>
                <a:cubicBezTo>
                  <a:pt x="75144" y="1"/>
                  <a:pt x="74284" y="39"/>
                  <a:pt x="73425" y="120"/>
                </a:cubicBezTo>
                <a:cubicBezTo>
                  <a:pt x="66074" y="798"/>
                  <a:pt x="59402" y="4514"/>
                  <a:pt x="52377" y="6874"/>
                </a:cubicBezTo>
                <a:cubicBezTo>
                  <a:pt x="45053" y="9342"/>
                  <a:pt x="37296" y="10346"/>
                  <a:pt x="29647" y="11404"/>
                </a:cubicBezTo>
                <a:cubicBezTo>
                  <a:pt x="26365" y="11865"/>
                  <a:pt x="22757" y="12489"/>
                  <a:pt x="20587" y="15011"/>
                </a:cubicBezTo>
                <a:cubicBezTo>
                  <a:pt x="19746" y="16096"/>
                  <a:pt x="19123" y="17317"/>
                  <a:pt x="18716" y="18619"/>
                </a:cubicBezTo>
                <a:cubicBezTo>
                  <a:pt x="16275" y="25671"/>
                  <a:pt x="543" y="40589"/>
                  <a:pt x="353" y="48048"/>
                </a:cubicBezTo>
                <a:cubicBezTo>
                  <a:pt x="0" y="60959"/>
                  <a:pt x="13155" y="66329"/>
                  <a:pt x="12043" y="79213"/>
                </a:cubicBezTo>
                <a:lnTo>
                  <a:pt x="12043" y="79240"/>
                </a:lnTo>
                <a:cubicBezTo>
                  <a:pt x="11859" y="81578"/>
                  <a:pt x="13710" y="83559"/>
                  <a:pt x="16044" y="83559"/>
                </a:cubicBezTo>
                <a:cubicBezTo>
                  <a:pt x="16121" y="83559"/>
                  <a:pt x="16197" y="83557"/>
                  <a:pt x="16275" y="83553"/>
                </a:cubicBezTo>
                <a:lnTo>
                  <a:pt x="38408" y="89222"/>
                </a:lnTo>
                <a:cubicBezTo>
                  <a:pt x="43731" y="90584"/>
                  <a:pt x="49152" y="91253"/>
                  <a:pt x="54545" y="91253"/>
                </a:cubicBezTo>
                <a:cubicBezTo>
                  <a:pt x="67952" y="91253"/>
                  <a:pt x="81189" y="87116"/>
                  <a:pt x="92330" y="79186"/>
                </a:cubicBezTo>
                <a:lnTo>
                  <a:pt x="92547" y="79023"/>
                </a:lnTo>
                <a:cubicBezTo>
                  <a:pt x="98351" y="73571"/>
                  <a:pt x="103451" y="67414"/>
                  <a:pt x="108523" y="61284"/>
                </a:cubicBezTo>
                <a:lnTo>
                  <a:pt x="108604" y="61176"/>
                </a:lnTo>
                <a:cubicBezTo>
                  <a:pt x="113758" y="54965"/>
                  <a:pt x="116362" y="47017"/>
                  <a:pt x="115928" y="38961"/>
                </a:cubicBezTo>
                <a:lnTo>
                  <a:pt x="115819" y="36981"/>
                </a:lnTo>
                <a:cubicBezTo>
                  <a:pt x="115060" y="22253"/>
                  <a:pt x="105838" y="9261"/>
                  <a:pt x="92194" y="3701"/>
                </a:cubicBezTo>
                <a:lnTo>
                  <a:pt x="91923" y="3592"/>
                </a:lnTo>
                <a:cubicBezTo>
                  <a:pt x="86861" y="1553"/>
                  <a:pt x="81456" y="1"/>
                  <a:pt x="7600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50" name="Google Shape;450;p33"/>
          <p:cNvSpPr/>
          <p:nvPr/>
        </p:nvSpPr>
        <p:spPr>
          <a:xfrm rot="6299825">
            <a:off x="9102832" y="4994643"/>
            <a:ext cx="4258328" cy="2300436"/>
          </a:xfrm>
          <a:custGeom>
            <a:avLst/>
            <a:gdLst/>
            <a:ahLst/>
            <a:cxnLst/>
            <a:rect l="l" t="t" r="r" b="b"/>
            <a:pathLst>
              <a:path w="172176" h="93013" extrusionOk="0">
                <a:moveTo>
                  <a:pt x="13424" y="1"/>
                </a:moveTo>
                <a:cubicBezTo>
                  <a:pt x="6875" y="1"/>
                  <a:pt x="1" y="7379"/>
                  <a:pt x="918" y="15924"/>
                </a:cubicBezTo>
                <a:cubicBezTo>
                  <a:pt x="1532" y="21520"/>
                  <a:pt x="4876" y="27298"/>
                  <a:pt x="9653" y="29891"/>
                </a:cubicBezTo>
                <a:cubicBezTo>
                  <a:pt x="11675" y="30994"/>
                  <a:pt x="14155" y="31195"/>
                  <a:pt x="16658" y="31195"/>
                </a:cubicBezTo>
                <a:cubicBezTo>
                  <a:pt x="18084" y="31195"/>
                  <a:pt x="19518" y="31130"/>
                  <a:pt x="20878" y="31130"/>
                </a:cubicBezTo>
                <a:cubicBezTo>
                  <a:pt x="23334" y="31130"/>
                  <a:pt x="25551" y="31341"/>
                  <a:pt x="27055" y="32530"/>
                </a:cubicBezTo>
                <a:cubicBezTo>
                  <a:pt x="32196" y="36647"/>
                  <a:pt x="21641" y="50637"/>
                  <a:pt x="33174" y="57166"/>
                </a:cubicBezTo>
                <a:cubicBezTo>
                  <a:pt x="34809" y="58091"/>
                  <a:pt x="36338" y="58421"/>
                  <a:pt x="37796" y="58421"/>
                </a:cubicBezTo>
                <a:cubicBezTo>
                  <a:pt x="41411" y="58421"/>
                  <a:pt x="44594" y="56394"/>
                  <a:pt x="47908" y="56394"/>
                </a:cubicBezTo>
                <a:cubicBezTo>
                  <a:pt x="48482" y="56394"/>
                  <a:pt x="49059" y="56455"/>
                  <a:pt x="49643" y="56597"/>
                </a:cubicBezTo>
                <a:cubicBezTo>
                  <a:pt x="61199" y="59418"/>
                  <a:pt x="53942" y="66356"/>
                  <a:pt x="56808" y="74363"/>
                </a:cubicBezTo>
                <a:cubicBezTo>
                  <a:pt x="59096" y="80762"/>
                  <a:pt x="64139" y="83660"/>
                  <a:pt x="69661" y="83660"/>
                </a:cubicBezTo>
                <a:cubicBezTo>
                  <a:pt x="72816" y="83660"/>
                  <a:pt x="76126" y="82715"/>
                  <a:pt x="79169" y="80937"/>
                </a:cubicBezTo>
                <a:cubicBezTo>
                  <a:pt x="85309" y="77360"/>
                  <a:pt x="88766" y="71995"/>
                  <a:pt x="92323" y="71995"/>
                </a:cubicBezTo>
                <a:cubicBezTo>
                  <a:pt x="94353" y="71995"/>
                  <a:pt x="96416" y="73743"/>
                  <a:pt x="99028" y="78571"/>
                </a:cubicBezTo>
                <a:cubicBezTo>
                  <a:pt x="101757" y="83598"/>
                  <a:pt x="104282" y="89194"/>
                  <a:pt x="110856" y="91856"/>
                </a:cubicBezTo>
                <a:cubicBezTo>
                  <a:pt x="112729" y="92609"/>
                  <a:pt x="114750" y="93012"/>
                  <a:pt x="116765" y="93012"/>
                </a:cubicBezTo>
                <a:cubicBezTo>
                  <a:pt x="118520" y="93012"/>
                  <a:pt x="120270" y="92706"/>
                  <a:pt x="121912" y="92060"/>
                </a:cubicBezTo>
                <a:cubicBezTo>
                  <a:pt x="128486" y="89467"/>
                  <a:pt x="128213" y="81733"/>
                  <a:pt x="132876" y="79003"/>
                </a:cubicBezTo>
                <a:cubicBezTo>
                  <a:pt x="134160" y="78244"/>
                  <a:pt x="135425" y="77925"/>
                  <a:pt x="136686" y="77925"/>
                </a:cubicBezTo>
                <a:cubicBezTo>
                  <a:pt x="143268" y="77925"/>
                  <a:pt x="149760" y="86601"/>
                  <a:pt x="158416" y="86601"/>
                </a:cubicBezTo>
                <a:cubicBezTo>
                  <a:pt x="160623" y="86601"/>
                  <a:pt x="162970" y="86037"/>
                  <a:pt x="165496" y="84622"/>
                </a:cubicBezTo>
                <a:cubicBezTo>
                  <a:pt x="172175" y="80875"/>
                  <a:pt x="169959" y="72972"/>
                  <a:pt x="162077" y="72972"/>
                </a:cubicBezTo>
                <a:cubicBezTo>
                  <a:pt x="161155" y="72972"/>
                  <a:pt x="160154" y="73080"/>
                  <a:pt x="159081" y="73316"/>
                </a:cubicBezTo>
                <a:cubicBezTo>
                  <a:pt x="158715" y="73397"/>
                  <a:pt x="158347" y="73435"/>
                  <a:pt x="157976" y="73435"/>
                </a:cubicBezTo>
                <a:cubicBezTo>
                  <a:pt x="150852" y="73435"/>
                  <a:pt x="142851" y="59325"/>
                  <a:pt x="135074" y="59325"/>
                </a:cubicBezTo>
                <a:cubicBezTo>
                  <a:pt x="134675" y="59325"/>
                  <a:pt x="134275" y="59362"/>
                  <a:pt x="133877" y="59440"/>
                </a:cubicBezTo>
                <a:cubicBezTo>
                  <a:pt x="124869" y="61192"/>
                  <a:pt x="125779" y="71906"/>
                  <a:pt x="120251" y="74295"/>
                </a:cubicBezTo>
                <a:cubicBezTo>
                  <a:pt x="119428" y="74650"/>
                  <a:pt x="118631" y="74813"/>
                  <a:pt x="117855" y="74813"/>
                </a:cubicBezTo>
                <a:cubicBezTo>
                  <a:pt x="109695" y="74813"/>
                  <a:pt x="103883" y="56807"/>
                  <a:pt x="94183" y="55664"/>
                </a:cubicBezTo>
                <a:cubicBezTo>
                  <a:pt x="93938" y="55636"/>
                  <a:pt x="93686" y="55623"/>
                  <a:pt x="93430" y="55623"/>
                </a:cubicBezTo>
                <a:cubicBezTo>
                  <a:pt x="86556" y="55623"/>
                  <a:pt x="75789" y="65324"/>
                  <a:pt x="72873" y="65324"/>
                </a:cubicBezTo>
                <a:cubicBezTo>
                  <a:pt x="72806" y="65324"/>
                  <a:pt x="72744" y="65319"/>
                  <a:pt x="72686" y="65309"/>
                </a:cubicBezTo>
                <a:cubicBezTo>
                  <a:pt x="67022" y="64308"/>
                  <a:pt x="73824" y="49522"/>
                  <a:pt x="66294" y="43449"/>
                </a:cubicBezTo>
                <a:cubicBezTo>
                  <a:pt x="63998" y="41595"/>
                  <a:pt x="61334" y="41044"/>
                  <a:pt x="58636" y="41044"/>
                </a:cubicBezTo>
                <a:cubicBezTo>
                  <a:pt x="54692" y="41044"/>
                  <a:pt x="50674" y="42220"/>
                  <a:pt x="47621" y="42220"/>
                </a:cubicBezTo>
                <a:cubicBezTo>
                  <a:pt x="45126" y="42220"/>
                  <a:pt x="43276" y="41435"/>
                  <a:pt x="42637" y="38581"/>
                </a:cubicBezTo>
                <a:cubicBezTo>
                  <a:pt x="41181" y="32007"/>
                  <a:pt x="49643" y="25342"/>
                  <a:pt x="42955" y="18199"/>
                </a:cubicBezTo>
                <a:cubicBezTo>
                  <a:pt x="41467" y="16620"/>
                  <a:pt x="37463" y="14421"/>
                  <a:pt x="32834" y="14421"/>
                </a:cubicBezTo>
                <a:cubicBezTo>
                  <a:pt x="30530" y="14421"/>
                  <a:pt x="28071" y="14966"/>
                  <a:pt x="25690" y="16402"/>
                </a:cubicBezTo>
                <a:cubicBezTo>
                  <a:pt x="23977" y="17225"/>
                  <a:pt x="22634" y="17583"/>
                  <a:pt x="21586" y="17583"/>
                </a:cubicBezTo>
                <a:cubicBezTo>
                  <a:pt x="14867" y="17583"/>
                  <a:pt x="20261" y="2862"/>
                  <a:pt x="17978" y="1366"/>
                </a:cubicBezTo>
                <a:cubicBezTo>
                  <a:pt x="16554" y="427"/>
                  <a:pt x="14999" y="1"/>
                  <a:pt x="1342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51" name="Google Shape;451;p33"/>
          <p:cNvSpPr/>
          <p:nvPr/>
        </p:nvSpPr>
        <p:spPr>
          <a:xfrm rot="4142427">
            <a:off x="-5771592" y="-5008800"/>
            <a:ext cx="11192303" cy="9144475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52" name="Google Shape;452;p33"/>
          <p:cNvSpPr/>
          <p:nvPr/>
        </p:nvSpPr>
        <p:spPr>
          <a:xfrm rot="-2699267">
            <a:off x="-1440033" y="4354329"/>
            <a:ext cx="4390383" cy="5087441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453" name="Google Shape;453;p33"/>
          <p:cNvGrpSpPr/>
          <p:nvPr/>
        </p:nvGrpSpPr>
        <p:grpSpPr>
          <a:xfrm rot="3600037" flipH="1">
            <a:off x="10041422" y="-1203895"/>
            <a:ext cx="2515769" cy="2225764"/>
            <a:chOff x="1749700" y="889800"/>
            <a:chExt cx="4276500" cy="3783525"/>
          </a:xfrm>
        </p:grpSpPr>
        <p:sp>
          <p:nvSpPr>
            <p:cNvPr id="454" name="Google Shape;454;p33"/>
            <p:cNvSpPr/>
            <p:nvPr/>
          </p:nvSpPr>
          <p:spPr>
            <a:xfrm>
              <a:off x="2226200" y="889800"/>
              <a:ext cx="183125" cy="226500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5" name="Google Shape;455;p33"/>
            <p:cNvSpPr/>
            <p:nvPr/>
          </p:nvSpPr>
          <p:spPr>
            <a:xfrm>
              <a:off x="2327350" y="1533200"/>
              <a:ext cx="283725" cy="185850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6" name="Google Shape;456;p33"/>
            <p:cNvSpPr/>
            <p:nvPr/>
          </p:nvSpPr>
          <p:spPr>
            <a:xfrm>
              <a:off x="2677400" y="1195275"/>
              <a:ext cx="265350" cy="220825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7" name="Google Shape;457;p33"/>
            <p:cNvSpPr/>
            <p:nvPr/>
          </p:nvSpPr>
          <p:spPr>
            <a:xfrm>
              <a:off x="1795700" y="1310500"/>
              <a:ext cx="278100" cy="217600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8" name="Google Shape;458;p33"/>
            <p:cNvSpPr/>
            <p:nvPr/>
          </p:nvSpPr>
          <p:spPr>
            <a:xfrm>
              <a:off x="2706175" y="2238800"/>
              <a:ext cx="236600" cy="344700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9" name="Google Shape;459;p33"/>
            <p:cNvSpPr/>
            <p:nvPr/>
          </p:nvSpPr>
          <p:spPr>
            <a:xfrm>
              <a:off x="2003275" y="2384950"/>
              <a:ext cx="313925" cy="216875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0" name="Google Shape;460;p33"/>
            <p:cNvSpPr/>
            <p:nvPr/>
          </p:nvSpPr>
          <p:spPr>
            <a:xfrm>
              <a:off x="1749700" y="1859925"/>
              <a:ext cx="205825" cy="179750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1" name="Google Shape;461;p33"/>
            <p:cNvSpPr/>
            <p:nvPr/>
          </p:nvSpPr>
          <p:spPr>
            <a:xfrm>
              <a:off x="2389975" y="2023950"/>
              <a:ext cx="197925" cy="153525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2" name="Google Shape;462;p33"/>
            <p:cNvSpPr/>
            <p:nvPr/>
          </p:nvSpPr>
          <p:spPr>
            <a:xfrm>
              <a:off x="3245425" y="1472775"/>
              <a:ext cx="196275" cy="197875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3" name="Google Shape;463;p33"/>
            <p:cNvSpPr/>
            <p:nvPr/>
          </p:nvSpPr>
          <p:spPr>
            <a:xfrm>
              <a:off x="3247675" y="933050"/>
              <a:ext cx="233625" cy="177075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4" name="Google Shape;464;p33"/>
            <p:cNvSpPr/>
            <p:nvPr/>
          </p:nvSpPr>
          <p:spPr>
            <a:xfrm>
              <a:off x="2950925" y="1955475"/>
              <a:ext cx="288750" cy="274600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5" name="Google Shape;465;p33"/>
            <p:cNvSpPr/>
            <p:nvPr/>
          </p:nvSpPr>
          <p:spPr>
            <a:xfrm>
              <a:off x="3434650" y="2244700"/>
              <a:ext cx="193450" cy="190850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6" name="Google Shape;466;p33"/>
            <p:cNvSpPr/>
            <p:nvPr/>
          </p:nvSpPr>
          <p:spPr>
            <a:xfrm>
              <a:off x="3624350" y="1588700"/>
              <a:ext cx="234575" cy="157375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7" name="Google Shape;467;p33"/>
            <p:cNvSpPr/>
            <p:nvPr/>
          </p:nvSpPr>
          <p:spPr>
            <a:xfrm>
              <a:off x="3196375" y="2966875"/>
              <a:ext cx="193950" cy="304450"/>
            </a:xfrm>
            <a:custGeom>
              <a:avLst/>
              <a:gdLst/>
              <a:ahLst/>
              <a:cxnLst/>
              <a:rect l="l" t="t" r="r" b="b"/>
              <a:pathLst>
                <a:path w="7758" h="12178" extrusionOk="0">
                  <a:moveTo>
                    <a:pt x="3248" y="0"/>
                  </a:moveTo>
                  <a:cubicBezTo>
                    <a:pt x="1824" y="0"/>
                    <a:pt x="296" y="1239"/>
                    <a:pt x="569" y="3109"/>
                  </a:cubicBezTo>
                  <a:cubicBezTo>
                    <a:pt x="683" y="3973"/>
                    <a:pt x="114" y="5247"/>
                    <a:pt x="69" y="6134"/>
                  </a:cubicBezTo>
                  <a:cubicBezTo>
                    <a:pt x="0" y="7272"/>
                    <a:pt x="182" y="8432"/>
                    <a:pt x="615" y="9501"/>
                  </a:cubicBezTo>
                  <a:cubicBezTo>
                    <a:pt x="1193" y="11008"/>
                    <a:pt x="2407" y="12177"/>
                    <a:pt x="4054" y="12177"/>
                  </a:cubicBezTo>
                  <a:cubicBezTo>
                    <a:pt x="4223" y="12177"/>
                    <a:pt x="4396" y="12165"/>
                    <a:pt x="4573" y="12140"/>
                  </a:cubicBezTo>
                  <a:cubicBezTo>
                    <a:pt x="6370" y="11889"/>
                    <a:pt x="7712" y="10388"/>
                    <a:pt x="7735" y="8568"/>
                  </a:cubicBezTo>
                  <a:cubicBezTo>
                    <a:pt x="7757" y="7272"/>
                    <a:pt x="7507" y="5975"/>
                    <a:pt x="6961" y="4792"/>
                  </a:cubicBezTo>
                  <a:cubicBezTo>
                    <a:pt x="6506" y="3769"/>
                    <a:pt x="5642" y="2927"/>
                    <a:pt x="5392" y="1835"/>
                  </a:cubicBezTo>
                  <a:cubicBezTo>
                    <a:pt x="5100" y="552"/>
                    <a:pt x="4197" y="0"/>
                    <a:pt x="3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8" name="Google Shape;468;p33"/>
            <p:cNvSpPr/>
            <p:nvPr/>
          </p:nvSpPr>
          <p:spPr>
            <a:xfrm>
              <a:off x="2532150" y="3339825"/>
              <a:ext cx="221250" cy="225125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9" name="Google Shape;469;p33"/>
            <p:cNvSpPr/>
            <p:nvPr/>
          </p:nvSpPr>
          <p:spPr>
            <a:xfrm>
              <a:off x="1958625" y="3174175"/>
              <a:ext cx="242000" cy="191000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0" name="Google Shape;470;p33"/>
            <p:cNvSpPr/>
            <p:nvPr/>
          </p:nvSpPr>
          <p:spPr>
            <a:xfrm>
              <a:off x="2539550" y="2853075"/>
              <a:ext cx="256500" cy="211525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" name="Google Shape;471;p33"/>
            <p:cNvSpPr/>
            <p:nvPr/>
          </p:nvSpPr>
          <p:spPr>
            <a:xfrm>
              <a:off x="3151475" y="2647950"/>
              <a:ext cx="320175" cy="314225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" name="Google Shape;472;p33"/>
            <p:cNvSpPr/>
            <p:nvPr/>
          </p:nvSpPr>
          <p:spPr>
            <a:xfrm>
              <a:off x="3489825" y="1861150"/>
              <a:ext cx="179150" cy="139350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" name="Google Shape;473;p33"/>
            <p:cNvSpPr/>
            <p:nvPr/>
          </p:nvSpPr>
          <p:spPr>
            <a:xfrm>
              <a:off x="3652450" y="2995700"/>
              <a:ext cx="192300" cy="155750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" name="Google Shape;474;p33"/>
            <p:cNvSpPr/>
            <p:nvPr/>
          </p:nvSpPr>
          <p:spPr>
            <a:xfrm>
              <a:off x="2518350" y="3867100"/>
              <a:ext cx="206050" cy="166900"/>
            </a:xfrm>
            <a:custGeom>
              <a:avLst/>
              <a:gdLst/>
              <a:ahLst/>
              <a:cxnLst/>
              <a:rect l="l" t="t" r="r" b="b"/>
              <a:pathLst>
                <a:path w="8242" h="6676" extrusionOk="0">
                  <a:moveTo>
                    <a:pt x="4399" y="1"/>
                  </a:moveTo>
                  <a:cubicBezTo>
                    <a:pt x="3869" y="1"/>
                    <a:pt x="3336" y="133"/>
                    <a:pt x="2850" y="425"/>
                  </a:cubicBezTo>
                  <a:lnTo>
                    <a:pt x="2395" y="721"/>
                  </a:lnTo>
                  <a:cubicBezTo>
                    <a:pt x="0" y="2171"/>
                    <a:pt x="576" y="6675"/>
                    <a:pt x="3630" y="6675"/>
                  </a:cubicBezTo>
                  <a:cubicBezTo>
                    <a:pt x="3738" y="6675"/>
                    <a:pt x="3850" y="6670"/>
                    <a:pt x="3964" y="6658"/>
                  </a:cubicBezTo>
                  <a:lnTo>
                    <a:pt x="4488" y="6590"/>
                  </a:lnTo>
                  <a:cubicBezTo>
                    <a:pt x="6558" y="6362"/>
                    <a:pt x="8241" y="4656"/>
                    <a:pt x="7672" y="2450"/>
                  </a:cubicBezTo>
                  <a:cubicBezTo>
                    <a:pt x="7289" y="999"/>
                    <a:pt x="585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" name="Google Shape;475;p33"/>
            <p:cNvSpPr/>
            <p:nvPr/>
          </p:nvSpPr>
          <p:spPr>
            <a:xfrm>
              <a:off x="2267150" y="3707100"/>
              <a:ext cx="242850" cy="211025"/>
            </a:xfrm>
            <a:custGeom>
              <a:avLst/>
              <a:gdLst/>
              <a:ahLst/>
              <a:cxnLst/>
              <a:rect l="l" t="t" r="r" b="b"/>
              <a:pathLst>
                <a:path w="9714" h="8441" extrusionOk="0">
                  <a:moveTo>
                    <a:pt x="4845" y="1"/>
                  </a:moveTo>
                  <a:cubicBezTo>
                    <a:pt x="2320" y="1"/>
                    <a:pt x="0" y="2639"/>
                    <a:pt x="842" y="5210"/>
                  </a:cubicBezTo>
                  <a:lnTo>
                    <a:pt x="955" y="5506"/>
                  </a:lnTo>
                  <a:cubicBezTo>
                    <a:pt x="1524" y="7462"/>
                    <a:pt x="3190" y="8440"/>
                    <a:pt x="4857" y="8440"/>
                  </a:cubicBezTo>
                  <a:cubicBezTo>
                    <a:pt x="6523" y="8440"/>
                    <a:pt x="8189" y="7462"/>
                    <a:pt x="8758" y="5506"/>
                  </a:cubicBezTo>
                  <a:lnTo>
                    <a:pt x="8872" y="5210"/>
                  </a:lnTo>
                  <a:cubicBezTo>
                    <a:pt x="9713" y="2639"/>
                    <a:pt x="7393" y="1"/>
                    <a:pt x="4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" name="Google Shape;476;p33"/>
            <p:cNvSpPr/>
            <p:nvPr/>
          </p:nvSpPr>
          <p:spPr>
            <a:xfrm>
              <a:off x="3253800" y="3352875"/>
              <a:ext cx="176325" cy="238050"/>
            </a:xfrm>
            <a:custGeom>
              <a:avLst/>
              <a:gdLst/>
              <a:ahLst/>
              <a:cxnLst/>
              <a:rect l="l" t="t" r="r" b="b"/>
              <a:pathLst>
                <a:path w="7053" h="9522" extrusionOk="0">
                  <a:moveTo>
                    <a:pt x="3063" y="0"/>
                  </a:moveTo>
                  <a:cubicBezTo>
                    <a:pt x="1572" y="0"/>
                    <a:pt x="60" y="958"/>
                    <a:pt x="274" y="2682"/>
                  </a:cubicBezTo>
                  <a:cubicBezTo>
                    <a:pt x="410" y="3592"/>
                    <a:pt x="1" y="4275"/>
                    <a:pt x="1" y="5185"/>
                  </a:cubicBezTo>
                  <a:cubicBezTo>
                    <a:pt x="1" y="6185"/>
                    <a:pt x="410" y="7141"/>
                    <a:pt x="888" y="7982"/>
                  </a:cubicBezTo>
                  <a:cubicBezTo>
                    <a:pt x="1480" y="9012"/>
                    <a:pt x="2587" y="9521"/>
                    <a:pt x="3683" y="9521"/>
                  </a:cubicBezTo>
                  <a:cubicBezTo>
                    <a:pt x="5032" y="9521"/>
                    <a:pt x="6362" y="8750"/>
                    <a:pt x="6689" y="7232"/>
                  </a:cubicBezTo>
                  <a:cubicBezTo>
                    <a:pt x="7053" y="5457"/>
                    <a:pt x="6757" y="4229"/>
                    <a:pt x="5938" y="2887"/>
                  </a:cubicBezTo>
                  <a:cubicBezTo>
                    <a:pt x="5824" y="2591"/>
                    <a:pt x="5756" y="2296"/>
                    <a:pt x="5711" y="1977"/>
                  </a:cubicBezTo>
                  <a:cubicBezTo>
                    <a:pt x="5456" y="625"/>
                    <a:pt x="4267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" name="Google Shape;477;p33"/>
            <p:cNvSpPr/>
            <p:nvPr/>
          </p:nvSpPr>
          <p:spPr>
            <a:xfrm>
              <a:off x="3582775" y="2711750"/>
              <a:ext cx="129700" cy="113975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" name="Google Shape;478;p33"/>
            <p:cNvSpPr/>
            <p:nvPr/>
          </p:nvSpPr>
          <p:spPr>
            <a:xfrm>
              <a:off x="3683175" y="3719650"/>
              <a:ext cx="191950" cy="166825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" name="Google Shape;479;p33"/>
            <p:cNvSpPr/>
            <p:nvPr/>
          </p:nvSpPr>
          <p:spPr>
            <a:xfrm>
              <a:off x="3697825" y="4246275"/>
              <a:ext cx="218100" cy="175300"/>
            </a:xfrm>
            <a:custGeom>
              <a:avLst/>
              <a:gdLst/>
              <a:ahLst/>
              <a:cxnLst/>
              <a:rect l="l" t="t" r="r" b="b"/>
              <a:pathLst>
                <a:path w="8724" h="7012" extrusionOk="0">
                  <a:moveTo>
                    <a:pt x="5929" y="1"/>
                  </a:moveTo>
                  <a:cubicBezTo>
                    <a:pt x="5713" y="1"/>
                    <a:pt x="5489" y="36"/>
                    <a:pt x="5260" y="112"/>
                  </a:cubicBezTo>
                  <a:cubicBezTo>
                    <a:pt x="3918" y="567"/>
                    <a:pt x="2826" y="1022"/>
                    <a:pt x="1803" y="2068"/>
                  </a:cubicBezTo>
                  <a:cubicBezTo>
                    <a:pt x="1" y="3889"/>
                    <a:pt x="1638" y="7012"/>
                    <a:pt x="3812" y="7012"/>
                  </a:cubicBezTo>
                  <a:cubicBezTo>
                    <a:pt x="4272" y="7012"/>
                    <a:pt x="4757" y="6872"/>
                    <a:pt x="5238" y="6550"/>
                  </a:cubicBezTo>
                  <a:cubicBezTo>
                    <a:pt x="6352" y="5799"/>
                    <a:pt x="7285" y="4753"/>
                    <a:pt x="7899" y="3524"/>
                  </a:cubicBezTo>
                  <a:cubicBezTo>
                    <a:pt x="8724" y="2056"/>
                    <a:pt x="7574" y="1"/>
                    <a:pt x="5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" name="Google Shape;480;p33"/>
            <p:cNvSpPr/>
            <p:nvPr/>
          </p:nvSpPr>
          <p:spPr>
            <a:xfrm>
              <a:off x="2856525" y="4282625"/>
              <a:ext cx="175475" cy="138900"/>
            </a:xfrm>
            <a:custGeom>
              <a:avLst/>
              <a:gdLst/>
              <a:ahLst/>
              <a:cxnLst/>
              <a:rect l="l" t="t" r="r" b="b"/>
              <a:pathLst>
                <a:path w="7019" h="5556" extrusionOk="0">
                  <a:moveTo>
                    <a:pt x="3735" y="1"/>
                  </a:moveTo>
                  <a:cubicBezTo>
                    <a:pt x="3211" y="1"/>
                    <a:pt x="2661" y="190"/>
                    <a:pt x="2152" y="637"/>
                  </a:cubicBezTo>
                  <a:cubicBezTo>
                    <a:pt x="1447" y="1274"/>
                    <a:pt x="1197" y="1888"/>
                    <a:pt x="765" y="2684"/>
                  </a:cubicBezTo>
                  <a:cubicBezTo>
                    <a:pt x="1" y="4082"/>
                    <a:pt x="1129" y="5556"/>
                    <a:pt x="2475" y="5556"/>
                  </a:cubicBezTo>
                  <a:cubicBezTo>
                    <a:pt x="2773" y="5556"/>
                    <a:pt x="3080" y="5484"/>
                    <a:pt x="3381" y="5323"/>
                  </a:cubicBezTo>
                  <a:cubicBezTo>
                    <a:pt x="4200" y="4891"/>
                    <a:pt x="4814" y="4641"/>
                    <a:pt x="5451" y="3936"/>
                  </a:cubicBezTo>
                  <a:cubicBezTo>
                    <a:pt x="7018" y="2227"/>
                    <a:pt x="5531" y="1"/>
                    <a:pt x="3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" name="Google Shape;481;p33"/>
            <p:cNvSpPr/>
            <p:nvPr/>
          </p:nvSpPr>
          <p:spPr>
            <a:xfrm>
              <a:off x="3037700" y="3743500"/>
              <a:ext cx="209300" cy="162100"/>
            </a:xfrm>
            <a:custGeom>
              <a:avLst/>
              <a:gdLst/>
              <a:ahLst/>
              <a:cxnLst/>
              <a:rect l="l" t="t" r="r" b="b"/>
              <a:pathLst>
                <a:path w="8372" h="6484" extrusionOk="0">
                  <a:moveTo>
                    <a:pt x="4186" y="1"/>
                  </a:moveTo>
                  <a:cubicBezTo>
                    <a:pt x="1" y="1"/>
                    <a:pt x="1" y="6484"/>
                    <a:pt x="4186" y="6484"/>
                  </a:cubicBezTo>
                  <a:cubicBezTo>
                    <a:pt x="8372" y="6484"/>
                    <a:pt x="8372" y="1"/>
                    <a:pt x="4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" name="Google Shape;482;p33"/>
            <p:cNvSpPr/>
            <p:nvPr/>
          </p:nvSpPr>
          <p:spPr>
            <a:xfrm>
              <a:off x="3500625" y="4075050"/>
              <a:ext cx="174600" cy="134800"/>
            </a:xfrm>
            <a:custGeom>
              <a:avLst/>
              <a:gdLst/>
              <a:ahLst/>
              <a:cxnLst/>
              <a:rect l="l" t="t" r="r" b="b"/>
              <a:pathLst>
                <a:path w="6984" h="5392" extrusionOk="0">
                  <a:moveTo>
                    <a:pt x="3503" y="0"/>
                  </a:moveTo>
                  <a:cubicBezTo>
                    <a:pt x="0" y="0"/>
                    <a:pt x="0" y="5392"/>
                    <a:pt x="3503" y="5392"/>
                  </a:cubicBezTo>
                  <a:cubicBezTo>
                    <a:pt x="6984" y="5392"/>
                    <a:pt x="6984" y="0"/>
                    <a:pt x="3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" name="Google Shape;483;p33"/>
            <p:cNvSpPr/>
            <p:nvPr/>
          </p:nvSpPr>
          <p:spPr>
            <a:xfrm>
              <a:off x="2911450" y="3001375"/>
              <a:ext cx="178600" cy="138775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" name="Google Shape;484;p33"/>
            <p:cNvSpPr/>
            <p:nvPr/>
          </p:nvSpPr>
          <p:spPr>
            <a:xfrm>
              <a:off x="3544425" y="3350275"/>
              <a:ext cx="166075" cy="121125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" name="Google Shape;485;p33"/>
            <p:cNvSpPr/>
            <p:nvPr/>
          </p:nvSpPr>
          <p:spPr>
            <a:xfrm>
              <a:off x="4353075" y="3522925"/>
              <a:ext cx="187700" cy="347900"/>
            </a:xfrm>
            <a:custGeom>
              <a:avLst/>
              <a:gdLst/>
              <a:ahLst/>
              <a:cxnLst/>
              <a:rect l="l" t="t" r="r" b="b"/>
              <a:pathLst>
                <a:path w="7508" h="13916" extrusionOk="0">
                  <a:moveTo>
                    <a:pt x="4508" y="0"/>
                  </a:moveTo>
                  <a:cubicBezTo>
                    <a:pt x="3298" y="0"/>
                    <a:pt x="2002" y="742"/>
                    <a:pt x="1570" y="1977"/>
                  </a:cubicBezTo>
                  <a:cubicBezTo>
                    <a:pt x="501" y="5139"/>
                    <a:pt x="1" y="8937"/>
                    <a:pt x="1206" y="12145"/>
                  </a:cubicBezTo>
                  <a:cubicBezTo>
                    <a:pt x="1614" y="13235"/>
                    <a:pt x="2657" y="13915"/>
                    <a:pt x="3686" y="13915"/>
                  </a:cubicBezTo>
                  <a:cubicBezTo>
                    <a:pt x="4439" y="13915"/>
                    <a:pt x="5184" y="13550"/>
                    <a:pt x="5665" y="12713"/>
                  </a:cubicBezTo>
                  <a:cubicBezTo>
                    <a:pt x="7485" y="9483"/>
                    <a:pt x="7508" y="5548"/>
                    <a:pt x="6871" y="1977"/>
                  </a:cubicBezTo>
                  <a:cubicBezTo>
                    <a:pt x="6612" y="599"/>
                    <a:pt x="5595" y="0"/>
                    <a:pt x="4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" name="Google Shape;486;p33"/>
            <p:cNvSpPr/>
            <p:nvPr/>
          </p:nvSpPr>
          <p:spPr>
            <a:xfrm>
              <a:off x="3884475" y="3526250"/>
              <a:ext cx="200775" cy="135950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" name="Google Shape;487;p33"/>
            <p:cNvSpPr/>
            <p:nvPr/>
          </p:nvSpPr>
          <p:spPr>
            <a:xfrm>
              <a:off x="4163150" y="4152950"/>
              <a:ext cx="244225" cy="149975"/>
            </a:xfrm>
            <a:custGeom>
              <a:avLst/>
              <a:gdLst/>
              <a:ahLst/>
              <a:cxnLst/>
              <a:rect l="l" t="t" r="r" b="b"/>
              <a:pathLst>
                <a:path w="9769" h="5999" extrusionOk="0">
                  <a:moveTo>
                    <a:pt x="3737" y="0"/>
                  </a:moveTo>
                  <a:cubicBezTo>
                    <a:pt x="3354" y="0"/>
                    <a:pt x="2960" y="54"/>
                    <a:pt x="2548" y="183"/>
                  </a:cubicBezTo>
                  <a:cubicBezTo>
                    <a:pt x="728" y="751"/>
                    <a:pt x="0" y="3026"/>
                    <a:pt x="1388" y="4459"/>
                  </a:cubicBezTo>
                  <a:cubicBezTo>
                    <a:pt x="2502" y="5597"/>
                    <a:pt x="3731" y="5733"/>
                    <a:pt x="5232" y="5961"/>
                  </a:cubicBezTo>
                  <a:cubicBezTo>
                    <a:pt x="5409" y="5986"/>
                    <a:pt x="5580" y="5999"/>
                    <a:pt x="5746" y="5999"/>
                  </a:cubicBezTo>
                  <a:cubicBezTo>
                    <a:pt x="8786" y="5999"/>
                    <a:pt x="9769" y="1828"/>
                    <a:pt x="6597" y="706"/>
                  </a:cubicBezTo>
                  <a:cubicBezTo>
                    <a:pt x="5618" y="347"/>
                    <a:pt x="4710" y="0"/>
                    <a:pt x="3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" name="Google Shape;488;p33"/>
            <p:cNvSpPr/>
            <p:nvPr/>
          </p:nvSpPr>
          <p:spPr>
            <a:xfrm>
              <a:off x="4896125" y="3932625"/>
              <a:ext cx="246525" cy="186950"/>
            </a:xfrm>
            <a:custGeom>
              <a:avLst/>
              <a:gdLst/>
              <a:ahLst/>
              <a:cxnLst/>
              <a:rect l="l" t="t" r="r" b="b"/>
              <a:pathLst>
                <a:path w="9861" h="7478" extrusionOk="0">
                  <a:moveTo>
                    <a:pt x="6107" y="1"/>
                  </a:moveTo>
                  <a:cubicBezTo>
                    <a:pt x="6029" y="1"/>
                    <a:pt x="5951" y="4"/>
                    <a:pt x="5872" y="11"/>
                  </a:cubicBezTo>
                  <a:cubicBezTo>
                    <a:pt x="4689" y="79"/>
                    <a:pt x="3665" y="215"/>
                    <a:pt x="2778" y="1102"/>
                  </a:cubicBezTo>
                  <a:cubicBezTo>
                    <a:pt x="2164" y="1717"/>
                    <a:pt x="1936" y="2445"/>
                    <a:pt x="1595" y="3195"/>
                  </a:cubicBezTo>
                  <a:cubicBezTo>
                    <a:pt x="1" y="4790"/>
                    <a:pt x="1099" y="7477"/>
                    <a:pt x="3079" y="7477"/>
                  </a:cubicBezTo>
                  <a:cubicBezTo>
                    <a:pt x="3472" y="7477"/>
                    <a:pt x="3899" y="7371"/>
                    <a:pt x="4348" y="7131"/>
                  </a:cubicBezTo>
                  <a:lnTo>
                    <a:pt x="4348" y="7131"/>
                  </a:lnTo>
                  <a:cubicBezTo>
                    <a:pt x="4283" y="7171"/>
                    <a:pt x="4476" y="7185"/>
                    <a:pt x="4761" y="7185"/>
                  </a:cubicBezTo>
                  <a:cubicBezTo>
                    <a:pt x="5280" y="7185"/>
                    <a:pt x="6103" y="7137"/>
                    <a:pt x="6236" y="7108"/>
                  </a:cubicBezTo>
                  <a:cubicBezTo>
                    <a:pt x="7441" y="6789"/>
                    <a:pt x="8124" y="5948"/>
                    <a:pt x="8715" y="4924"/>
                  </a:cubicBezTo>
                  <a:cubicBezTo>
                    <a:pt x="9860" y="2964"/>
                    <a:pt x="8468" y="1"/>
                    <a:pt x="6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" name="Google Shape;489;p33"/>
            <p:cNvSpPr/>
            <p:nvPr/>
          </p:nvSpPr>
          <p:spPr>
            <a:xfrm>
              <a:off x="4843300" y="3335850"/>
              <a:ext cx="214425" cy="225575"/>
            </a:xfrm>
            <a:custGeom>
              <a:avLst/>
              <a:gdLst/>
              <a:ahLst/>
              <a:cxnLst/>
              <a:rect l="l" t="t" r="r" b="b"/>
              <a:pathLst>
                <a:path w="8577" h="9023" extrusionOk="0">
                  <a:moveTo>
                    <a:pt x="4479" y="0"/>
                  </a:moveTo>
                  <a:cubicBezTo>
                    <a:pt x="4181" y="0"/>
                    <a:pt x="3883" y="43"/>
                    <a:pt x="3594" y="133"/>
                  </a:cubicBezTo>
                  <a:lnTo>
                    <a:pt x="3253" y="247"/>
                  </a:lnTo>
                  <a:cubicBezTo>
                    <a:pt x="1911" y="656"/>
                    <a:pt x="614" y="1703"/>
                    <a:pt x="341" y="3159"/>
                  </a:cubicBezTo>
                  <a:cubicBezTo>
                    <a:pt x="0" y="4592"/>
                    <a:pt x="182" y="6116"/>
                    <a:pt x="819" y="7435"/>
                  </a:cubicBezTo>
                  <a:cubicBezTo>
                    <a:pt x="1339" y="8563"/>
                    <a:pt x="2439" y="9023"/>
                    <a:pt x="3559" y="9023"/>
                  </a:cubicBezTo>
                  <a:cubicBezTo>
                    <a:pt x="4155" y="9023"/>
                    <a:pt x="4756" y="8893"/>
                    <a:pt x="5278" y="8663"/>
                  </a:cubicBezTo>
                  <a:cubicBezTo>
                    <a:pt x="6438" y="8163"/>
                    <a:pt x="7211" y="7276"/>
                    <a:pt x="7871" y="6229"/>
                  </a:cubicBezTo>
                  <a:cubicBezTo>
                    <a:pt x="8576" y="4978"/>
                    <a:pt x="8576" y="3432"/>
                    <a:pt x="7871" y="2180"/>
                  </a:cubicBezTo>
                  <a:lnTo>
                    <a:pt x="7666" y="1862"/>
                  </a:lnTo>
                  <a:cubicBezTo>
                    <a:pt x="7039" y="774"/>
                    <a:pt x="5755" y="0"/>
                    <a:pt x="4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" name="Google Shape;490;p33"/>
            <p:cNvSpPr/>
            <p:nvPr/>
          </p:nvSpPr>
          <p:spPr>
            <a:xfrm>
              <a:off x="4666925" y="3855150"/>
              <a:ext cx="191050" cy="163825"/>
            </a:xfrm>
            <a:custGeom>
              <a:avLst/>
              <a:gdLst/>
              <a:ahLst/>
              <a:cxnLst/>
              <a:rect l="l" t="t" r="r" b="b"/>
              <a:pathLst>
                <a:path w="7642" h="6553" extrusionOk="0">
                  <a:moveTo>
                    <a:pt x="3839" y="1"/>
                  </a:moveTo>
                  <a:cubicBezTo>
                    <a:pt x="1082" y="1"/>
                    <a:pt x="0" y="3857"/>
                    <a:pt x="1801" y="5657"/>
                  </a:cubicBezTo>
                  <a:cubicBezTo>
                    <a:pt x="2414" y="6271"/>
                    <a:pt x="3255" y="6553"/>
                    <a:pt x="4101" y="6553"/>
                  </a:cubicBezTo>
                  <a:cubicBezTo>
                    <a:pt x="5861" y="6553"/>
                    <a:pt x="7642" y="5334"/>
                    <a:pt x="7442" y="3337"/>
                  </a:cubicBezTo>
                  <a:lnTo>
                    <a:pt x="7419" y="2996"/>
                  </a:lnTo>
                  <a:cubicBezTo>
                    <a:pt x="7237" y="1290"/>
                    <a:pt x="6191" y="243"/>
                    <a:pt x="4485" y="61"/>
                  </a:cubicBezTo>
                  <a:lnTo>
                    <a:pt x="4144" y="16"/>
                  </a:lnTo>
                  <a:cubicBezTo>
                    <a:pt x="4040" y="6"/>
                    <a:pt x="3938" y="1"/>
                    <a:pt x="3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" name="Google Shape;491;p33"/>
            <p:cNvSpPr/>
            <p:nvPr/>
          </p:nvSpPr>
          <p:spPr>
            <a:xfrm>
              <a:off x="5385250" y="3407400"/>
              <a:ext cx="250825" cy="194525"/>
            </a:xfrm>
            <a:custGeom>
              <a:avLst/>
              <a:gdLst/>
              <a:ahLst/>
              <a:cxnLst/>
              <a:rect l="l" t="t" r="r" b="b"/>
              <a:pathLst>
                <a:path w="10033" h="7781" extrusionOk="0">
                  <a:moveTo>
                    <a:pt x="5005" y="1"/>
                  </a:moveTo>
                  <a:cubicBezTo>
                    <a:pt x="1" y="1"/>
                    <a:pt x="1" y="7780"/>
                    <a:pt x="5005" y="7780"/>
                  </a:cubicBezTo>
                  <a:cubicBezTo>
                    <a:pt x="10032" y="7780"/>
                    <a:pt x="10032" y="1"/>
                    <a:pt x="5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" name="Google Shape;492;p33"/>
            <p:cNvSpPr/>
            <p:nvPr/>
          </p:nvSpPr>
          <p:spPr>
            <a:xfrm>
              <a:off x="5173125" y="3149225"/>
              <a:ext cx="186550" cy="328425"/>
            </a:xfrm>
            <a:custGeom>
              <a:avLst/>
              <a:gdLst/>
              <a:ahLst/>
              <a:cxnLst/>
              <a:rect l="l" t="t" r="r" b="b"/>
              <a:pathLst>
                <a:path w="7462" h="13137" extrusionOk="0">
                  <a:moveTo>
                    <a:pt x="3292" y="0"/>
                  </a:moveTo>
                  <a:cubicBezTo>
                    <a:pt x="2290" y="0"/>
                    <a:pt x="1320" y="655"/>
                    <a:pt x="1343" y="1980"/>
                  </a:cubicBezTo>
                  <a:cubicBezTo>
                    <a:pt x="1388" y="3663"/>
                    <a:pt x="1388" y="4891"/>
                    <a:pt x="751" y="6438"/>
                  </a:cubicBezTo>
                  <a:cubicBezTo>
                    <a:pt x="1" y="8121"/>
                    <a:pt x="137" y="10078"/>
                    <a:pt x="1138" y="11624"/>
                  </a:cubicBezTo>
                  <a:cubicBezTo>
                    <a:pt x="1716" y="12591"/>
                    <a:pt x="2825" y="13136"/>
                    <a:pt x="3906" y="13136"/>
                  </a:cubicBezTo>
                  <a:cubicBezTo>
                    <a:pt x="4910" y="13136"/>
                    <a:pt x="5889" y="12665"/>
                    <a:pt x="6393" y="11624"/>
                  </a:cubicBezTo>
                  <a:cubicBezTo>
                    <a:pt x="7234" y="9918"/>
                    <a:pt x="7462" y="8190"/>
                    <a:pt x="6598" y="6438"/>
                  </a:cubicBezTo>
                  <a:cubicBezTo>
                    <a:pt x="6347" y="5892"/>
                    <a:pt x="5915" y="5414"/>
                    <a:pt x="5733" y="4846"/>
                  </a:cubicBezTo>
                  <a:cubicBezTo>
                    <a:pt x="5437" y="3959"/>
                    <a:pt x="5506" y="2889"/>
                    <a:pt x="5437" y="1980"/>
                  </a:cubicBezTo>
                  <a:cubicBezTo>
                    <a:pt x="5346" y="666"/>
                    <a:pt x="4302" y="0"/>
                    <a:pt x="3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" name="Google Shape;493;p33"/>
            <p:cNvSpPr/>
            <p:nvPr/>
          </p:nvSpPr>
          <p:spPr>
            <a:xfrm>
              <a:off x="5200825" y="3921075"/>
              <a:ext cx="353350" cy="199425"/>
            </a:xfrm>
            <a:custGeom>
              <a:avLst/>
              <a:gdLst/>
              <a:ahLst/>
              <a:cxnLst/>
              <a:rect l="l" t="t" r="r" b="b"/>
              <a:pathLst>
                <a:path w="14134" h="7977" extrusionOk="0">
                  <a:moveTo>
                    <a:pt x="7050" y="0"/>
                  </a:moveTo>
                  <a:cubicBezTo>
                    <a:pt x="6033" y="0"/>
                    <a:pt x="5004" y="189"/>
                    <a:pt x="3988" y="518"/>
                  </a:cubicBezTo>
                  <a:cubicBezTo>
                    <a:pt x="3880" y="506"/>
                    <a:pt x="3774" y="501"/>
                    <a:pt x="3670" y="501"/>
                  </a:cubicBezTo>
                  <a:cubicBezTo>
                    <a:pt x="953" y="501"/>
                    <a:pt x="0" y="4398"/>
                    <a:pt x="2805" y="5341"/>
                  </a:cubicBezTo>
                  <a:cubicBezTo>
                    <a:pt x="4303" y="6922"/>
                    <a:pt x="6348" y="7976"/>
                    <a:pt x="8523" y="7976"/>
                  </a:cubicBezTo>
                  <a:cubicBezTo>
                    <a:pt x="8694" y="7976"/>
                    <a:pt x="8866" y="7970"/>
                    <a:pt x="9038" y="7956"/>
                  </a:cubicBezTo>
                  <a:cubicBezTo>
                    <a:pt x="12632" y="7683"/>
                    <a:pt x="14134" y="3066"/>
                    <a:pt x="10858" y="1041"/>
                  </a:cubicBezTo>
                  <a:cubicBezTo>
                    <a:pt x="9643" y="312"/>
                    <a:pt x="8356" y="0"/>
                    <a:pt x="70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" name="Google Shape;494;p33"/>
            <p:cNvSpPr/>
            <p:nvPr/>
          </p:nvSpPr>
          <p:spPr>
            <a:xfrm>
              <a:off x="5754325" y="3980375"/>
              <a:ext cx="271875" cy="188325"/>
            </a:xfrm>
            <a:custGeom>
              <a:avLst/>
              <a:gdLst/>
              <a:ahLst/>
              <a:cxnLst/>
              <a:rect l="l" t="t" r="r" b="b"/>
              <a:pathLst>
                <a:path w="10875" h="7533" extrusionOk="0">
                  <a:moveTo>
                    <a:pt x="5448" y="1"/>
                  </a:moveTo>
                  <a:cubicBezTo>
                    <a:pt x="4353" y="1"/>
                    <a:pt x="3268" y="334"/>
                    <a:pt x="2457" y="1058"/>
                  </a:cubicBezTo>
                  <a:cubicBezTo>
                    <a:pt x="410" y="1649"/>
                    <a:pt x="1" y="4834"/>
                    <a:pt x="1980" y="5744"/>
                  </a:cubicBezTo>
                  <a:cubicBezTo>
                    <a:pt x="2860" y="6900"/>
                    <a:pt x="4341" y="7532"/>
                    <a:pt x="5800" y="7532"/>
                  </a:cubicBezTo>
                  <a:cubicBezTo>
                    <a:pt x="6264" y="7532"/>
                    <a:pt x="6727" y="7468"/>
                    <a:pt x="7166" y="7336"/>
                  </a:cubicBezTo>
                  <a:cubicBezTo>
                    <a:pt x="10146" y="6449"/>
                    <a:pt x="10874" y="2263"/>
                    <a:pt x="8031" y="648"/>
                  </a:cubicBezTo>
                  <a:cubicBezTo>
                    <a:pt x="7260" y="227"/>
                    <a:pt x="6350" y="1"/>
                    <a:pt x="54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" name="Google Shape;495;p33"/>
            <p:cNvSpPr/>
            <p:nvPr/>
          </p:nvSpPr>
          <p:spPr>
            <a:xfrm>
              <a:off x="5580875" y="4411875"/>
              <a:ext cx="216700" cy="236975"/>
            </a:xfrm>
            <a:custGeom>
              <a:avLst/>
              <a:gdLst/>
              <a:ahLst/>
              <a:cxnLst/>
              <a:rect l="l" t="t" r="r" b="b"/>
              <a:pathLst>
                <a:path w="8668" h="9479" extrusionOk="0">
                  <a:moveTo>
                    <a:pt x="4482" y="0"/>
                  </a:moveTo>
                  <a:cubicBezTo>
                    <a:pt x="2851" y="0"/>
                    <a:pt x="1240" y="1214"/>
                    <a:pt x="615" y="2837"/>
                  </a:cubicBezTo>
                  <a:cubicBezTo>
                    <a:pt x="1" y="4452"/>
                    <a:pt x="456" y="6022"/>
                    <a:pt x="1184" y="7501"/>
                  </a:cubicBezTo>
                  <a:cubicBezTo>
                    <a:pt x="1814" y="8762"/>
                    <a:pt x="3276" y="9478"/>
                    <a:pt x="4670" y="9478"/>
                  </a:cubicBezTo>
                  <a:cubicBezTo>
                    <a:pt x="4986" y="9478"/>
                    <a:pt x="5298" y="9442"/>
                    <a:pt x="5597" y="9366"/>
                  </a:cubicBezTo>
                  <a:cubicBezTo>
                    <a:pt x="7371" y="8888"/>
                    <a:pt x="8372" y="7319"/>
                    <a:pt x="8508" y="5567"/>
                  </a:cubicBezTo>
                  <a:cubicBezTo>
                    <a:pt x="8668" y="3816"/>
                    <a:pt x="8099" y="2428"/>
                    <a:pt x="6939" y="1131"/>
                  </a:cubicBezTo>
                  <a:cubicBezTo>
                    <a:pt x="6208" y="338"/>
                    <a:pt x="5342" y="0"/>
                    <a:pt x="4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" name="Google Shape;496;p33"/>
            <p:cNvSpPr/>
            <p:nvPr/>
          </p:nvSpPr>
          <p:spPr>
            <a:xfrm>
              <a:off x="5731675" y="3595750"/>
              <a:ext cx="242750" cy="181425"/>
            </a:xfrm>
            <a:custGeom>
              <a:avLst/>
              <a:gdLst/>
              <a:ahLst/>
              <a:cxnLst/>
              <a:rect l="l" t="t" r="r" b="b"/>
              <a:pathLst>
                <a:path w="9710" h="7257" extrusionOk="0">
                  <a:moveTo>
                    <a:pt x="5615" y="0"/>
                  </a:moveTo>
                  <a:cubicBezTo>
                    <a:pt x="5329" y="0"/>
                    <a:pt x="5025" y="35"/>
                    <a:pt x="4706" y="110"/>
                  </a:cubicBezTo>
                  <a:cubicBezTo>
                    <a:pt x="3068" y="474"/>
                    <a:pt x="2249" y="1407"/>
                    <a:pt x="1293" y="2726"/>
                  </a:cubicBezTo>
                  <a:cubicBezTo>
                    <a:pt x="0" y="4532"/>
                    <a:pt x="1723" y="7256"/>
                    <a:pt x="3806" y="7256"/>
                  </a:cubicBezTo>
                  <a:cubicBezTo>
                    <a:pt x="3848" y="7256"/>
                    <a:pt x="3890" y="7255"/>
                    <a:pt x="3932" y="7253"/>
                  </a:cubicBezTo>
                  <a:cubicBezTo>
                    <a:pt x="5570" y="7184"/>
                    <a:pt x="6707" y="6889"/>
                    <a:pt x="7913" y="5729"/>
                  </a:cubicBezTo>
                  <a:lnTo>
                    <a:pt x="7845" y="5638"/>
                  </a:lnTo>
                  <a:cubicBezTo>
                    <a:pt x="9710" y="3669"/>
                    <a:pt x="8554" y="0"/>
                    <a:pt x="5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" name="Google Shape;497;p33"/>
            <p:cNvSpPr/>
            <p:nvPr/>
          </p:nvSpPr>
          <p:spPr>
            <a:xfrm>
              <a:off x="5104900" y="3659900"/>
              <a:ext cx="147875" cy="114325"/>
            </a:xfrm>
            <a:custGeom>
              <a:avLst/>
              <a:gdLst/>
              <a:ahLst/>
              <a:cxnLst/>
              <a:rect l="l" t="t" r="r" b="b"/>
              <a:pathLst>
                <a:path w="5915" h="4573" extrusionOk="0">
                  <a:moveTo>
                    <a:pt x="2957" y="1"/>
                  </a:moveTo>
                  <a:cubicBezTo>
                    <a:pt x="0" y="1"/>
                    <a:pt x="0" y="4573"/>
                    <a:pt x="2957" y="4573"/>
                  </a:cubicBezTo>
                  <a:cubicBezTo>
                    <a:pt x="5892" y="4573"/>
                    <a:pt x="5914" y="1"/>
                    <a:pt x="29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" name="Google Shape;498;p33"/>
            <p:cNvSpPr/>
            <p:nvPr/>
          </p:nvSpPr>
          <p:spPr>
            <a:xfrm>
              <a:off x="5576900" y="3102725"/>
              <a:ext cx="223525" cy="187425"/>
            </a:xfrm>
            <a:custGeom>
              <a:avLst/>
              <a:gdLst/>
              <a:ahLst/>
              <a:cxnLst/>
              <a:rect l="l" t="t" r="r" b="b"/>
              <a:pathLst>
                <a:path w="8941" h="7497" extrusionOk="0">
                  <a:moveTo>
                    <a:pt x="5085" y="1"/>
                  </a:moveTo>
                  <a:cubicBezTo>
                    <a:pt x="4214" y="1"/>
                    <a:pt x="3344" y="325"/>
                    <a:pt x="2662" y="973"/>
                  </a:cubicBezTo>
                  <a:cubicBezTo>
                    <a:pt x="1092" y="2452"/>
                    <a:pt x="1" y="6342"/>
                    <a:pt x="2798" y="7252"/>
                  </a:cubicBezTo>
                  <a:cubicBezTo>
                    <a:pt x="3263" y="7417"/>
                    <a:pt x="3740" y="7496"/>
                    <a:pt x="4211" y="7496"/>
                  </a:cubicBezTo>
                  <a:cubicBezTo>
                    <a:pt x="5493" y="7496"/>
                    <a:pt x="6725" y="6906"/>
                    <a:pt x="7507" y="5841"/>
                  </a:cubicBezTo>
                  <a:cubicBezTo>
                    <a:pt x="8622" y="4363"/>
                    <a:pt x="8940" y="2406"/>
                    <a:pt x="7507" y="973"/>
                  </a:cubicBezTo>
                  <a:cubicBezTo>
                    <a:pt x="6825" y="325"/>
                    <a:pt x="5955" y="1"/>
                    <a:pt x="5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" name="Google Shape;499;p33"/>
            <p:cNvSpPr/>
            <p:nvPr/>
          </p:nvSpPr>
          <p:spPr>
            <a:xfrm>
              <a:off x="4744225" y="4350900"/>
              <a:ext cx="212850" cy="272900"/>
            </a:xfrm>
            <a:custGeom>
              <a:avLst/>
              <a:gdLst/>
              <a:ahLst/>
              <a:cxnLst/>
              <a:rect l="l" t="t" r="r" b="b"/>
              <a:pathLst>
                <a:path w="8514" h="10916" extrusionOk="0">
                  <a:moveTo>
                    <a:pt x="2737" y="0"/>
                  </a:moveTo>
                  <a:cubicBezTo>
                    <a:pt x="1353" y="0"/>
                    <a:pt x="0" y="1479"/>
                    <a:pt x="779" y="3161"/>
                  </a:cubicBezTo>
                  <a:cubicBezTo>
                    <a:pt x="1325" y="4366"/>
                    <a:pt x="1916" y="5572"/>
                    <a:pt x="2439" y="6800"/>
                  </a:cubicBezTo>
                  <a:cubicBezTo>
                    <a:pt x="2985" y="8097"/>
                    <a:pt x="3304" y="9257"/>
                    <a:pt x="4350" y="10235"/>
                  </a:cubicBezTo>
                  <a:cubicBezTo>
                    <a:pt x="4857" y="10710"/>
                    <a:pt x="5416" y="10915"/>
                    <a:pt x="5950" y="10915"/>
                  </a:cubicBezTo>
                  <a:cubicBezTo>
                    <a:pt x="7312" y="10915"/>
                    <a:pt x="8514" y="9584"/>
                    <a:pt x="8285" y="7983"/>
                  </a:cubicBezTo>
                  <a:cubicBezTo>
                    <a:pt x="8081" y="6618"/>
                    <a:pt x="7216" y="5618"/>
                    <a:pt x="6511" y="4480"/>
                  </a:cubicBezTo>
                  <a:cubicBezTo>
                    <a:pt x="5806" y="3320"/>
                    <a:pt x="5146" y="2205"/>
                    <a:pt x="4464" y="1068"/>
                  </a:cubicBezTo>
                  <a:cubicBezTo>
                    <a:pt x="4019" y="314"/>
                    <a:pt x="3374" y="0"/>
                    <a:pt x="2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" name="Google Shape;500;p33"/>
            <p:cNvSpPr/>
            <p:nvPr/>
          </p:nvSpPr>
          <p:spPr>
            <a:xfrm>
              <a:off x="3826475" y="4462325"/>
              <a:ext cx="271850" cy="211000"/>
            </a:xfrm>
            <a:custGeom>
              <a:avLst/>
              <a:gdLst/>
              <a:ahLst/>
              <a:cxnLst/>
              <a:rect l="l" t="t" r="r" b="b"/>
              <a:pathLst>
                <a:path w="10874" h="8440" extrusionOk="0">
                  <a:moveTo>
                    <a:pt x="5437" y="0"/>
                  </a:moveTo>
                  <a:cubicBezTo>
                    <a:pt x="1" y="0"/>
                    <a:pt x="1" y="8440"/>
                    <a:pt x="5437" y="8440"/>
                  </a:cubicBezTo>
                  <a:cubicBezTo>
                    <a:pt x="10874" y="8440"/>
                    <a:pt x="10874" y="0"/>
                    <a:pt x="5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" name="Google Shape;501;p33"/>
            <p:cNvSpPr/>
            <p:nvPr/>
          </p:nvSpPr>
          <p:spPr>
            <a:xfrm>
              <a:off x="2341075" y="4212675"/>
              <a:ext cx="229775" cy="177450"/>
            </a:xfrm>
            <a:custGeom>
              <a:avLst/>
              <a:gdLst/>
              <a:ahLst/>
              <a:cxnLst/>
              <a:rect l="l" t="t" r="r" b="b"/>
              <a:pathLst>
                <a:path w="9191" h="7098" extrusionOk="0">
                  <a:moveTo>
                    <a:pt x="4595" y="0"/>
                  </a:moveTo>
                  <a:cubicBezTo>
                    <a:pt x="0" y="0"/>
                    <a:pt x="0" y="7098"/>
                    <a:pt x="4595" y="7098"/>
                  </a:cubicBezTo>
                  <a:cubicBezTo>
                    <a:pt x="9190" y="7098"/>
                    <a:pt x="9167" y="0"/>
                    <a:pt x="4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" name="Google Shape;502;p33"/>
            <p:cNvSpPr/>
            <p:nvPr/>
          </p:nvSpPr>
          <p:spPr>
            <a:xfrm>
              <a:off x="3104825" y="4105200"/>
              <a:ext cx="183700" cy="142750"/>
            </a:xfrm>
            <a:custGeom>
              <a:avLst/>
              <a:gdLst/>
              <a:ahLst/>
              <a:cxnLst/>
              <a:rect l="l" t="t" r="r" b="b"/>
              <a:pathLst>
                <a:path w="7348" h="5710" extrusionOk="0">
                  <a:moveTo>
                    <a:pt x="3685" y="0"/>
                  </a:moveTo>
                  <a:cubicBezTo>
                    <a:pt x="0" y="0"/>
                    <a:pt x="0" y="5710"/>
                    <a:pt x="3685" y="5710"/>
                  </a:cubicBezTo>
                  <a:cubicBezTo>
                    <a:pt x="7348" y="5710"/>
                    <a:pt x="7348" y="0"/>
                    <a:pt x="3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503" name="Google Shape;503;p33"/>
          <p:cNvGrpSpPr/>
          <p:nvPr/>
        </p:nvGrpSpPr>
        <p:grpSpPr>
          <a:xfrm rot="10024353">
            <a:off x="2393662" y="6292189"/>
            <a:ext cx="2515620" cy="2225632"/>
            <a:chOff x="1749700" y="889800"/>
            <a:chExt cx="4276500" cy="3783525"/>
          </a:xfrm>
        </p:grpSpPr>
        <p:sp>
          <p:nvSpPr>
            <p:cNvPr id="504" name="Google Shape;504;p33"/>
            <p:cNvSpPr/>
            <p:nvPr/>
          </p:nvSpPr>
          <p:spPr>
            <a:xfrm>
              <a:off x="2226200" y="889800"/>
              <a:ext cx="183125" cy="226500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" name="Google Shape;505;p33"/>
            <p:cNvSpPr/>
            <p:nvPr/>
          </p:nvSpPr>
          <p:spPr>
            <a:xfrm>
              <a:off x="2327350" y="1533200"/>
              <a:ext cx="283725" cy="185850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" name="Google Shape;506;p33"/>
            <p:cNvSpPr/>
            <p:nvPr/>
          </p:nvSpPr>
          <p:spPr>
            <a:xfrm>
              <a:off x="2677400" y="1195275"/>
              <a:ext cx="265350" cy="220825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" name="Google Shape;507;p33"/>
            <p:cNvSpPr/>
            <p:nvPr/>
          </p:nvSpPr>
          <p:spPr>
            <a:xfrm>
              <a:off x="1795700" y="1310500"/>
              <a:ext cx="278100" cy="217600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8" name="Google Shape;508;p33"/>
            <p:cNvSpPr/>
            <p:nvPr/>
          </p:nvSpPr>
          <p:spPr>
            <a:xfrm>
              <a:off x="2706175" y="2238800"/>
              <a:ext cx="236600" cy="344700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9" name="Google Shape;509;p33"/>
            <p:cNvSpPr/>
            <p:nvPr/>
          </p:nvSpPr>
          <p:spPr>
            <a:xfrm>
              <a:off x="2003275" y="2384950"/>
              <a:ext cx="313925" cy="216875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0" name="Google Shape;510;p33"/>
            <p:cNvSpPr/>
            <p:nvPr/>
          </p:nvSpPr>
          <p:spPr>
            <a:xfrm>
              <a:off x="1749700" y="1859925"/>
              <a:ext cx="205825" cy="179750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1" name="Google Shape;511;p33"/>
            <p:cNvSpPr/>
            <p:nvPr/>
          </p:nvSpPr>
          <p:spPr>
            <a:xfrm>
              <a:off x="2389975" y="2023950"/>
              <a:ext cx="197925" cy="153525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2" name="Google Shape;512;p33"/>
            <p:cNvSpPr/>
            <p:nvPr/>
          </p:nvSpPr>
          <p:spPr>
            <a:xfrm>
              <a:off x="3245425" y="1472775"/>
              <a:ext cx="196275" cy="197875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3" name="Google Shape;513;p33"/>
            <p:cNvSpPr/>
            <p:nvPr/>
          </p:nvSpPr>
          <p:spPr>
            <a:xfrm>
              <a:off x="3247675" y="933050"/>
              <a:ext cx="233625" cy="177075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4" name="Google Shape;514;p33"/>
            <p:cNvSpPr/>
            <p:nvPr/>
          </p:nvSpPr>
          <p:spPr>
            <a:xfrm>
              <a:off x="2950925" y="1955475"/>
              <a:ext cx="288750" cy="274600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5" name="Google Shape;515;p33"/>
            <p:cNvSpPr/>
            <p:nvPr/>
          </p:nvSpPr>
          <p:spPr>
            <a:xfrm>
              <a:off x="3434650" y="2244700"/>
              <a:ext cx="193450" cy="190850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6" name="Google Shape;516;p33"/>
            <p:cNvSpPr/>
            <p:nvPr/>
          </p:nvSpPr>
          <p:spPr>
            <a:xfrm>
              <a:off x="3624350" y="1588700"/>
              <a:ext cx="234575" cy="157375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7" name="Google Shape;517;p33"/>
            <p:cNvSpPr/>
            <p:nvPr/>
          </p:nvSpPr>
          <p:spPr>
            <a:xfrm>
              <a:off x="3196375" y="2966875"/>
              <a:ext cx="193950" cy="304450"/>
            </a:xfrm>
            <a:custGeom>
              <a:avLst/>
              <a:gdLst/>
              <a:ahLst/>
              <a:cxnLst/>
              <a:rect l="l" t="t" r="r" b="b"/>
              <a:pathLst>
                <a:path w="7758" h="12178" extrusionOk="0">
                  <a:moveTo>
                    <a:pt x="3248" y="0"/>
                  </a:moveTo>
                  <a:cubicBezTo>
                    <a:pt x="1824" y="0"/>
                    <a:pt x="296" y="1239"/>
                    <a:pt x="569" y="3109"/>
                  </a:cubicBezTo>
                  <a:cubicBezTo>
                    <a:pt x="683" y="3973"/>
                    <a:pt x="114" y="5247"/>
                    <a:pt x="69" y="6134"/>
                  </a:cubicBezTo>
                  <a:cubicBezTo>
                    <a:pt x="0" y="7272"/>
                    <a:pt x="182" y="8432"/>
                    <a:pt x="615" y="9501"/>
                  </a:cubicBezTo>
                  <a:cubicBezTo>
                    <a:pt x="1193" y="11008"/>
                    <a:pt x="2407" y="12177"/>
                    <a:pt x="4054" y="12177"/>
                  </a:cubicBezTo>
                  <a:cubicBezTo>
                    <a:pt x="4223" y="12177"/>
                    <a:pt x="4396" y="12165"/>
                    <a:pt x="4573" y="12140"/>
                  </a:cubicBezTo>
                  <a:cubicBezTo>
                    <a:pt x="6370" y="11889"/>
                    <a:pt x="7712" y="10388"/>
                    <a:pt x="7735" y="8568"/>
                  </a:cubicBezTo>
                  <a:cubicBezTo>
                    <a:pt x="7757" y="7272"/>
                    <a:pt x="7507" y="5975"/>
                    <a:pt x="6961" y="4792"/>
                  </a:cubicBezTo>
                  <a:cubicBezTo>
                    <a:pt x="6506" y="3769"/>
                    <a:pt x="5642" y="2927"/>
                    <a:pt x="5392" y="1835"/>
                  </a:cubicBezTo>
                  <a:cubicBezTo>
                    <a:pt x="5100" y="552"/>
                    <a:pt x="4197" y="0"/>
                    <a:pt x="3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8" name="Google Shape;518;p33"/>
            <p:cNvSpPr/>
            <p:nvPr/>
          </p:nvSpPr>
          <p:spPr>
            <a:xfrm>
              <a:off x="2532150" y="3339825"/>
              <a:ext cx="221250" cy="225125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9" name="Google Shape;519;p33"/>
            <p:cNvSpPr/>
            <p:nvPr/>
          </p:nvSpPr>
          <p:spPr>
            <a:xfrm>
              <a:off x="1958625" y="3174175"/>
              <a:ext cx="242000" cy="191000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0" name="Google Shape;520;p33"/>
            <p:cNvSpPr/>
            <p:nvPr/>
          </p:nvSpPr>
          <p:spPr>
            <a:xfrm>
              <a:off x="2539550" y="2853075"/>
              <a:ext cx="256500" cy="211525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1" name="Google Shape;521;p33"/>
            <p:cNvSpPr/>
            <p:nvPr/>
          </p:nvSpPr>
          <p:spPr>
            <a:xfrm>
              <a:off x="3151475" y="2647950"/>
              <a:ext cx="320175" cy="314225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2" name="Google Shape;522;p33"/>
            <p:cNvSpPr/>
            <p:nvPr/>
          </p:nvSpPr>
          <p:spPr>
            <a:xfrm>
              <a:off x="3489825" y="1861150"/>
              <a:ext cx="179150" cy="139350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3" name="Google Shape;523;p33"/>
            <p:cNvSpPr/>
            <p:nvPr/>
          </p:nvSpPr>
          <p:spPr>
            <a:xfrm>
              <a:off x="3652450" y="2995700"/>
              <a:ext cx="192300" cy="155750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4" name="Google Shape;524;p33"/>
            <p:cNvSpPr/>
            <p:nvPr/>
          </p:nvSpPr>
          <p:spPr>
            <a:xfrm>
              <a:off x="2518350" y="3867100"/>
              <a:ext cx="206050" cy="166900"/>
            </a:xfrm>
            <a:custGeom>
              <a:avLst/>
              <a:gdLst/>
              <a:ahLst/>
              <a:cxnLst/>
              <a:rect l="l" t="t" r="r" b="b"/>
              <a:pathLst>
                <a:path w="8242" h="6676" extrusionOk="0">
                  <a:moveTo>
                    <a:pt x="4399" y="1"/>
                  </a:moveTo>
                  <a:cubicBezTo>
                    <a:pt x="3869" y="1"/>
                    <a:pt x="3336" y="133"/>
                    <a:pt x="2850" y="425"/>
                  </a:cubicBezTo>
                  <a:lnTo>
                    <a:pt x="2395" y="721"/>
                  </a:lnTo>
                  <a:cubicBezTo>
                    <a:pt x="0" y="2171"/>
                    <a:pt x="576" y="6675"/>
                    <a:pt x="3630" y="6675"/>
                  </a:cubicBezTo>
                  <a:cubicBezTo>
                    <a:pt x="3738" y="6675"/>
                    <a:pt x="3850" y="6670"/>
                    <a:pt x="3964" y="6658"/>
                  </a:cubicBezTo>
                  <a:lnTo>
                    <a:pt x="4488" y="6590"/>
                  </a:lnTo>
                  <a:cubicBezTo>
                    <a:pt x="6558" y="6362"/>
                    <a:pt x="8241" y="4656"/>
                    <a:pt x="7672" y="2450"/>
                  </a:cubicBezTo>
                  <a:cubicBezTo>
                    <a:pt x="7289" y="999"/>
                    <a:pt x="585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5" name="Google Shape;525;p33"/>
            <p:cNvSpPr/>
            <p:nvPr/>
          </p:nvSpPr>
          <p:spPr>
            <a:xfrm>
              <a:off x="2267150" y="3707100"/>
              <a:ext cx="242850" cy="211025"/>
            </a:xfrm>
            <a:custGeom>
              <a:avLst/>
              <a:gdLst/>
              <a:ahLst/>
              <a:cxnLst/>
              <a:rect l="l" t="t" r="r" b="b"/>
              <a:pathLst>
                <a:path w="9714" h="8441" extrusionOk="0">
                  <a:moveTo>
                    <a:pt x="4845" y="1"/>
                  </a:moveTo>
                  <a:cubicBezTo>
                    <a:pt x="2320" y="1"/>
                    <a:pt x="0" y="2639"/>
                    <a:pt x="842" y="5210"/>
                  </a:cubicBezTo>
                  <a:lnTo>
                    <a:pt x="955" y="5506"/>
                  </a:lnTo>
                  <a:cubicBezTo>
                    <a:pt x="1524" y="7462"/>
                    <a:pt x="3190" y="8440"/>
                    <a:pt x="4857" y="8440"/>
                  </a:cubicBezTo>
                  <a:cubicBezTo>
                    <a:pt x="6523" y="8440"/>
                    <a:pt x="8189" y="7462"/>
                    <a:pt x="8758" y="5506"/>
                  </a:cubicBezTo>
                  <a:lnTo>
                    <a:pt x="8872" y="5210"/>
                  </a:lnTo>
                  <a:cubicBezTo>
                    <a:pt x="9713" y="2639"/>
                    <a:pt x="7393" y="1"/>
                    <a:pt x="4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6" name="Google Shape;526;p33"/>
            <p:cNvSpPr/>
            <p:nvPr/>
          </p:nvSpPr>
          <p:spPr>
            <a:xfrm>
              <a:off x="3253800" y="3352875"/>
              <a:ext cx="176325" cy="238050"/>
            </a:xfrm>
            <a:custGeom>
              <a:avLst/>
              <a:gdLst/>
              <a:ahLst/>
              <a:cxnLst/>
              <a:rect l="l" t="t" r="r" b="b"/>
              <a:pathLst>
                <a:path w="7053" h="9522" extrusionOk="0">
                  <a:moveTo>
                    <a:pt x="3063" y="0"/>
                  </a:moveTo>
                  <a:cubicBezTo>
                    <a:pt x="1572" y="0"/>
                    <a:pt x="60" y="958"/>
                    <a:pt x="274" y="2682"/>
                  </a:cubicBezTo>
                  <a:cubicBezTo>
                    <a:pt x="410" y="3592"/>
                    <a:pt x="1" y="4275"/>
                    <a:pt x="1" y="5185"/>
                  </a:cubicBezTo>
                  <a:cubicBezTo>
                    <a:pt x="1" y="6185"/>
                    <a:pt x="410" y="7141"/>
                    <a:pt x="888" y="7982"/>
                  </a:cubicBezTo>
                  <a:cubicBezTo>
                    <a:pt x="1480" y="9012"/>
                    <a:pt x="2587" y="9521"/>
                    <a:pt x="3683" y="9521"/>
                  </a:cubicBezTo>
                  <a:cubicBezTo>
                    <a:pt x="5032" y="9521"/>
                    <a:pt x="6362" y="8750"/>
                    <a:pt x="6689" y="7232"/>
                  </a:cubicBezTo>
                  <a:cubicBezTo>
                    <a:pt x="7053" y="5457"/>
                    <a:pt x="6757" y="4229"/>
                    <a:pt x="5938" y="2887"/>
                  </a:cubicBezTo>
                  <a:cubicBezTo>
                    <a:pt x="5824" y="2591"/>
                    <a:pt x="5756" y="2296"/>
                    <a:pt x="5711" y="1977"/>
                  </a:cubicBezTo>
                  <a:cubicBezTo>
                    <a:pt x="5456" y="625"/>
                    <a:pt x="4267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7" name="Google Shape;527;p33"/>
            <p:cNvSpPr/>
            <p:nvPr/>
          </p:nvSpPr>
          <p:spPr>
            <a:xfrm>
              <a:off x="3582775" y="2711750"/>
              <a:ext cx="129700" cy="113975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8" name="Google Shape;528;p33"/>
            <p:cNvSpPr/>
            <p:nvPr/>
          </p:nvSpPr>
          <p:spPr>
            <a:xfrm>
              <a:off x="3683175" y="3719650"/>
              <a:ext cx="191950" cy="166825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9" name="Google Shape;529;p33"/>
            <p:cNvSpPr/>
            <p:nvPr/>
          </p:nvSpPr>
          <p:spPr>
            <a:xfrm>
              <a:off x="3697825" y="4246275"/>
              <a:ext cx="218100" cy="175300"/>
            </a:xfrm>
            <a:custGeom>
              <a:avLst/>
              <a:gdLst/>
              <a:ahLst/>
              <a:cxnLst/>
              <a:rect l="l" t="t" r="r" b="b"/>
              <a:pathLst>
                <a:path w="8724" h="7012" extrusionOk="0">
                  <a:moveTo>
                    <a:pt x="5929" y="1"/>
                  </a:moveTo>
                  <a:cubicBezTo>
                    <a:pt x="5713" y="1"/>
                    <a:pt x="5489" y="36"/>
                    <a:pt x="5260" y="112"/>
                  </a:cubicBezTo>
                  <a:cubicBezTo>
                    <a:pt x="3918" y="567"/>
                    <a:pt x="2826" y="1022"/>
                    <a:pt x="1803" y="2068"/>
                  </a:cubicBezTo>
                  <a:cubicBezTo>
                    <a:pt x="1" y="3889"/>
                    <a:pt x="1638" y="7012"/>
                    <a:pt x="3812" y="7012"/>
                  </a:cubicBezTo>
                  <a:cubicBezTo>
                    <a:pt x="4272" y="7012"/>
                    <a:pt x="4757" y="6872"/>
                    <a:pt x="5238" y="6550"/>
                  </a:cubicBezTo>
                  <a:cubicBezTo>
                    <a:pt x="6352" y="5799"/>
                    <a:pt x="7285" y="4753"/>
                    <a:pt x="7899" y="3524"/>
                  </a:cubicBezTo>
                  <a:cubicBezTo>
                    <a:pt x="8724" y="2056"/>
                    <a:pt x="7574" y="1"/>
                    <a:pt x="5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0" name="Google Shape;530;p33"/>
            <p:cNvSpPr/>
            <p:nvPr/>
          </p:nvSpPr>
          <p:spPr>
            <a:xfrm>
              <a:off x="2856525" y="4282625"/>
              <a:ext cx="175475" cy="138900"/>
            </a:xfrm>
            <a:custGeom>
              <a:avLst/>
              <a:gdLst/>
              <a:ahLst/>
              <a:cxnLst/>
              <a:rect l="l" t="t" r="r" b="b"/>
              <a:pathLst>
                <a:path w="7019" h="5556" extrusionOk="0">
                  <a:moveTo>
                    <a:pt x="3735" y="1"/>
                  </a:moveTo>
                  <a:cubicBezTo>
                    <a:pt x="3211" y="1"/>
                    <a:pt x="2661" y="190"/>
                    <a:pt x="2152" y="637"/>
                  </a:cubicBezTo>
                  <a:cubicBezTo>
                    <a:pt x="1447" y="1274"/>
                    <a:pt x="1197" y="1888"/>
                    <a:pt x="765" y="2684"/>
                  </a:cubicBezTo>
                  <a:cubicBezTo>
                    <a:pt x="1" y="4082"/>
                    <a:pt x="1129" y="5556"/>
                    <a:pt x="2475" y="5556"/>
                  </a:cubicBezTo>
                  <a:cubicBezTo>
                    <a:pt x="2773" y="5556"/>
                    <a:pt x="3080" y="5484"/>
                    <a:pt x="3381" y="5323"/>
                  </a:cubicBezTo>
                  <a:cubicBezTo>
                    <a:pt x="4200" y="4891"/>
                    <a:pt x="4814" y="4641"/>
                    <a:pt x="5451" y="3936"/>
                  </a:cubicBezTo>
                  <a:cubicBezTo>
                    <a:pt x="7018" y="2227"/>
                    <a:pt x="5531" y="1"/>
                    <a:pt x="3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1" name="Google Shape;531;p33"/>
            <p:cNvSpPr/>
            <p:nvPr/>
          </p:nvSpPr>
          <p:spPr>
            <a:xfrm>
              <a:off x="3037700" y="3743500"/>
              <a:ext cx="209300" cy="162100"/>
            </a:xfrm>
            <a:custGeom>
              <a:avLst/>
              <a:gdLst/>
              <a:ahLst/>
              <a:cxnLst/>
              <a:rect l="l" t="t" r="r" b="b"/>
              <a:pathLst>
                <a:path w="8372" h="6484" extrusionOk="0">
                  <a:moveTo>
                    <a:pt x="4186" y="1"/>
                  </a:moveTo>
                  <a:cubicBezTo>
                    <a:pt x="1" y="1"/>
                    <a:pt x="1" y="6484"/>
                    <a:pt x="4186" y="6484"/>
                  </a:cubicBezTo>
                  <a:cubicBezTo>
                    <a:pt x="8372" y="6484"/>
                    <a:pt x="8372" y="1"/>
                    <a:pt x="4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2" name="Google Shape;532;p33"/>
            <p:cNvSpPr/>
            <p:nvPr/>
          </p:nvSpPr>
          <p:spPr>
            <a:xfrm>
              <a:off x="3500625" y="4075050"/>
              <a:ext cx="174600" cy="134800"/>
            </a:xfrm>
            <a:custGeom>
              <a:avLst/>
              <a:gdLst/>
              <a:ahLst/>
              <a:cxnLst/>
              <a:rect l="l" t="t" r="r" b="b"/>
              <a:pathLst>
                <a:path w="6984" h="5392" extrusionOk="0">
                  <a:moveTo>
                    <a:pt x="3503" y="0"/>
                  </a:moveTo>
                  <a:cubicBezTo>
                    <a:pt x="0" y="0"/>
                    <a:pt x="0" y="5392"/>
                    <a:pt x="3503" y="5392"/>
                  </a:cubicBezTo>
                  <a:cubicBezTo>
                    <a:pt x="6984" y="5392"/>
                    <a:pt x="6984" y="0"/>
                    <a:pt x="3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3" name="Google Shape;533;p33"/>
            <p:cNvSpPr/>
            <p:nvPr/>
          </p:nvSpPr>
          <p:spPr>
            <a:xfrm>
              <a:off x="2911450" y="3001375"/>
              <a:ext cx="178600" cy="138775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4" name="Google Shape;534;p33"/>
            <p:cNvSpPr/>
            <p:nvPr/>
          </p:nvSpPr>
          <p:spPr>
            <a:xfrm>
              <a:off x="3544425" y="3350275"/>
              <a:ext cx="166075" cy="121125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5" name="Google Shape;535;p33"/>
            <p:cNvSpPr/>
            <p:nvPr/>
          </p:nvSpPr>
          <p:spPr>
            <a:xfrm>
              <a:off x="4353075" y="3522925"/>
              <a:ext cx="187700" cy="347900"/>
            </a:xfrm>
            <a:custGeom>
              <a:avLst/>
              <a:gdLst/>
              <a:ahLst/>
              <a:cxnLst/>
              <a:rect l="l" t="t" r="r" b="b"/>
              <a:pathLst>
                <a:path w="7508" h="13916" extrusionOk="0">
                  <a:moveTo>
                    <a:pt x="4508" y="0"/>
                  </a:moveTo>
                  <a:cubicBezTo>
                    <a:pt x="3298" y="0"/>
                    <a:pt x="2002" y="742"/>
                    <a:pt x="1570" y="1977"/>
                  </a:cubicBezTo>
                  <a:cubicBezTo>
                    <a:pt x="501" y="5139"/>
                    <a:pt x="1" y="8937"/>
                    <a:pt x="1206" y="12145"/>
                  </a:cubicBezTo>
                  <a:cubicBezTo>
                    <a:pt x="1614" y="13235"/>
                    <a:pt x="2657" y="13915"/>
                    <a:pt x="3686" y="13915"/>
                  </a:cubicBezTo>
                  <a:cubicBezTo>
                    <a:pt x="4439" y="13915"/>
                    <a:pt x="5184" y="13550"/>
                    <a:pt x="5665" y="12713"/>
                  </a:cubicBezTo>
                  <a:cubicBezTo>
                    <a:pt x="7485" y="9483"/>
                    <a:pt x="7508" y="5548"/>
                    <a:pt x="6871" y="1977"/>
                  </a:cubicBezTo>
                  <a:cubicBezTo>
                    <a:pt x="6612" y="599"/>
                    <a:pt x="5595" y="0"/>
                    <a:pt x="4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6" name="Google Shape;536;p33"/>
            <p:cNvSpPr/>
            <p:nvPr/>
          </p:nvSpPr>
          <p:spPr>
            <a:xfrm>
              <a:off x="3884475" y="3526250"/>
              <a:ext cx="200775" cy="135950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7" name="Google Shape;537;p33"/>
            <p:cNvSpPr/>
            <p:nvPr/>
          </p:nvSpPr>
          <p:spPr>
            <a:xfrm>
              <a:off x="4163150" y="4152950"/>
              <a:ext cx="244225" cy="149975"/>
            </a:xfrm>
            <a:custGeom>
              <a:avLst/>
              <a:gdLst/>
              <a:ahLst/>
              <a:cxnLst/>
              <a:rect l="l" t="t" r="r" b="b"/>
              <a:pathLst>
                <a:path w="9769" h="5999" extrusionOk="0">
                  <a:moveTo>
                    <a:pt x="3737" y="0"/>
                  </a:moveTo>
                  <a:cubicBezTo>
                    <a:pt x="3354" y="0"/>
                    <a:pt x="2960" y="54"/>
                    <a:pt x="2548" y="183"/>
                  </a:cubicBezTo>
                  <a:cubicBezTo>
                    <a:pt x="728" y="751"/>
                    <a:pt x="0" y="3026"/>
                    <a:pt x="1388" y="4459"/>
                  </a:cubicBezTo>
                  <a:cubicBezTo>
                    <a:pt x="2502" y="5597"/>
                    <a:pt x="3731" y="5733"/>
                    <a:pt x="5232" y="5961"/>
                  </a:cubicBezTo>
                  <a:cubicBezTo>
                    <a:pt x="5409" y="5986"/>
                    <a:pt x="5580" y="5999"/>
                    <a:pt x="5746" y="5999"/>
                  </a:cubicBezTo>
                  <a:cubicBezTo>
                    <a:pt x="8786" y="5999"/>
                    <a:pt x="9769" y="1828"/>
                    <a:pt x="6597" y="706"/>
                  </a:cubicBezTo>
                  <a:cubicBezTo>
                    <a:pt x="5618" y="347"/>
                    <a:pt x="4710" y="0"/>
                    <a:pt x="3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8" name="Google Shape;538;p33"/>
            <p:cNvSpPr/>
            <p:nvPr/>
          </p:nvSpPr>
          <p:spPr>
            <a:xfrm>
              <a:off x="4896125" y="3932625"/>
              <a:ext cx="246525" cy="186950"/>
            </a:xfrm>
            <a:custGeom>
              <a:avLst/>
              <a:gdLst/>
              <a:ahLst/>
              <a:cxnLst/>
              <a:rect l="l" t="t" r="r" b="b"/>
              <a:pathLst>
                <a:path w="9861" h="7478" extrusionOk="0">
                  <a:moveTo>
                    <a:pt x="6107" y="1"/>
                  </a:moveTo>
                  <a:cubicBezTo>
                    <a:pt x="6029" y="1"/>
                    <a:pt x="5951" y="4"/>
                    <a:pt x="5872" y="11"/>
                  </a:cubicBezTo>
                  <a:cubicBezTo>
                    <a:pt x="4689" y="79"/>
                    <a:pt x="3665" y="215"/>
                    <a:pt x="2778" y="1102"/>
                  </a:cubicBezTo>
                  <a:cubicBezTo>
                    <a:pt x="2164" y="1717"/>
                    <a:pt x="1936" y="2445"/>
                    <a:pt x="1595" y="3195"/>
                  </a:cubicBezTo>
                  <a:cubicBezTo>
                    <a:pt x="1" y="4790"/>
                    <a:pt x="1099" y="7477"/>
                    <a:pt x="3079" y="7477"/>
                  </a:cubicBezTo>
                  <a:cubicBezTo>
                    <a:pt x="3472" y="7477"/>
                    <a:pt x="3899" y="7371"/>
                    <a:pt x="4348" y="7131"/>
                  </a:cubicBezTo>
                  <a:lnTo>
                    <a:pt x="4348" y="7131"/>
                  </a:lnTo>
                  <a:cubicBezTo>
                    <a:pt x="4283" y="7171"/>
                    <a:pt x="4476" y="7185"/>
                    <a:pt x="4761" y="7185"/>
                  </a:cubicBezTo>
                  <a:cubicBezTo>
                    <a:pt x="5280" y="7185"/>
                    <a:pt x="6103" y="7137"/>
                    <a:pt x="6236" y="7108"/>
                  </a:cubicBezTo>
                  <a:cubicBezTo>
                    <a:pt x="7441" y="6789"/>
                    <a:pt x="8124" y="5948"/>
                    <a:pt x="8715" y="4924"/>
                  </a:cubicBezTo>
                  <a:cubicBezTo>
                    <a:pt x="9860" y="2964"/>
                    <a:pt x="8468" y="1"/>
                    <a:pt x="6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9" name="Google Shape;539;p33"/>
            <p:cNvSpPr/>
            <p:nvPr/>
          </p:nvSpPr>
          <p:spPr>
            <a:xfrm>
              <a:off x="4843300" y="3335850"/>
              <a:ext cx="214425" cy="225575"/>
            </a:xfrm>
            <a:custGeom>
              <a:avLst/>
              <a:gdLst/>
              <a:ahLst/>
              <a:cxnLst/>
              <a:rect l="l" t="t" r="r" b="b"/>
              <a:pathLst>
                <a:path w="8577" h="9023" extrusionOk="0">
                  <a:moveTo>
                    <a:pt x="4479" y="0"/>
                  </a:moveTo>
                  <a:cubicBezTo>
                    <a:pt x="4181" y="0"/>
                    <a:pt x="3883" y="43"/>
                    <a:pt x="3594" y="133"/>
                  </a:cubicBezTo>
                  <a:lnTo>
                    <a:pt x="3253" y="247"/>
                  </a:lnTo>
                  <a:cubicBezTo>
                    <a:pt x="1911" y="656"/>
                    <a:pt x="614" y="1703"/>
                    <a:pt x="341" y="3159"/>
                  </a:cubicBezTo>
                  <a:cubicBezTo>
                    <a:pt x="0" y="4592"/>
                    <a:pt x="182" y="6116"/>
                    <a:pt x="819" y="7435"/>
                  </a:cubicBezTo>
                  <a:cubicBezTo>
                    <a:pt x="1339" y="8563"/>
                    <a:pt x="2439" y="9023"/>
                    <a:pt x="3559" y="9023"/>
                  </a:cubicBezTo>
                  <a:cubicBezTo>
                    <a:pt x="4155" y="9023"/>
                    <a:pt x="4756" y="8893"/>
                    <a:pt x="5278" y="8663"/>
                  </a:cubicBezTo>
                  <a:cubicBezTo>
                    <a:pt x="6438" y="8163"/>
                    <a:pt x="7211" y="7276"/>
                    <a:pt x="7871" y="6229"/>
                  </a:cubicBezTo>
                  <a:cubicBezTo>
                    <a:pt x="8576" y="4978"/>
                    <a:pt x="8576" y="3432"/>
                    <a:pt x="7871" y="2180"/>
                  </a:cubicBezTo>
                  <a:lnTo>
                    <a:pt x="7666" y="1862"/>
                  </a:lnTo>
                  <a:cubicBezTo>
                    <a:pt x="7039" y="774"/>
                    <a:pt x="5755" y="0"/>
                    <a:pt x="4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0" name="Google Shape;540;p33"/>
            <p:cNvSpPr/>
            <p:nvPr/>
          </p:nvSpPr>
          <p:spPr>
            <a:xfrm>
              <a:off x="4666925" y="3855150"/>
              <a:ext cx="191050" cy="163825"/>
            </a:xfrm>
            <a:custGeom>
              <a:avLst/>
              <a:gdLst/>
              <a:ahLst/>
              <a:cxnLst/>
              <a:rect l="l" t="t" r="r" b="b"/>
              <a:pathLst>
                <a:path w="7642" h="6553" extrusionOk="0">
                  <a:moveTo>
                    <a:pt x="3839" y="1"/>
                  </a:moveTo>
                  <a:cubicBezTo>
                    <a:pt x="1082" y="1"/>
                    <a:pt x="0" y="3857"/>
                    <a:pt x="1801" y="5657"/>
                  </a:cubicBezTo>
                  <a:cubicBezTo>
                    <a:pt x="2414" y="6271"/>
                    <a:pt x="3255" y="6553"/>
                    <a:pt x="4101" y="6553"/>
                  </a:cubicBezTo>
                  <a:cubicBezTo>
                    <a:pt x="5861" y="6553"/>
                    <a:pt x="7642" y="5334"/>
                    <a:pt x="7442" y="3337"/>
                  </a:cubicBezTo>
                  <a:lnTo>
                    <a:pt x="7419" y="2996"/>
                  </a:lnTo>
                  <a:cubicBezTo>
                    <a:pt x="7237" y="1290"/>
                    <a:pt x="6191" y="243"/>
                    <a:pt x="4485" y="61"/>
                  </a:cubicBezTo>
                  <a:lnTo>
                    <a:pt x="4144" y="16"/>
                  </a:lnTo>
                  <a:cubicBezTo>
                    <a:pt x="4040" y="6"/>
                    <a:pt x="3938" y="1"/>
                    <a:pt x="3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1" name="Google Shape;541;p33"/>
            <p:cNvSpPr/>
            <p:nvPr/>
          </p:nvSpPr>
          <p:spPr>
            <a:xfrm>
              <a:off x="5385250" y="3407400"/>
              <a:ext cx="250825" cy="194525"/>
            </a:xfrm>
            <a:custGeom>
              <a:avLst/>
              <a:gdLst/>
              <a:ahLst/>
              <a:cxnLst/>
              <a:rect l="l" t="t" r="r" b="b"/>
              <a:pathLst>
                <a:path w="10033" h="7781" extrusionOk="0">
                  <a:moveTo>
                    <a:pt x="5005" y="1"/>
                  </a:moveTo>
                  <a:cubicBezTo>
                    <a:pt x="1" y="1"/>
                    <a:pt x="1" y="7780"/>
                    <a:pt x="5005" y="7780"/>
                  </a:cubicBezTo>
                  <a:cubicBezTo>
                    <a:pt x="10032" y="7780"/>
                    <a:pt x="10032" y="1"/>
                    <a:pt x="5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2" name="Google Shape;542;p33"/>
            <p:cNvSpPr/>
            <p:nvPr/>
          </p:nvSpPr>
          <p:spPr>
            <a:xfrm>
              <a:off x="5173125" y="3149225"/>
              <a:ext cx="186550" cy="328425"/>
            </a:xfrm>
            <a:custGeom>
              <a:avLst/>
              <a:gdLst/>
              <a:ahLst/>
              <a:cxnLst/>
              <a:rect l="l" t="t" r="r" b="b"/>
              <a:pathLst>
                <a:path w="7462" h="13137" extrusionOk="0">
                  <a:moveTo>
                    <a:pt x="3292" y="0"/>
                  </a:moveTo>
                  <a:cubicBezTo>
                    <a:pt x="2290" y="0"/>
                    <a:pt x="1320" y="655"/>
                    <a:pt x="1343" y="1980"/>
                  </a:cubicBezTo>
                  <a:cubicBezTo>
                    <a:pt x="1388" y="3663"/>
                    <a:pt x="1388" y="4891"/>
                    <a:pt x="751" y="6438"/>
                  </a:cubicBezTo>
                  <a:cubicBezTo>
                    <a:pt x="1" y="8121"/>
                    <a:pt x="137" y="10078"/>
                    <a:pt x="1138" y="11624"/>
                  </a:cubicBezTo>
                  <a:cubicBezTo>
                    <a:pt x="1716" y="12591"/>
                    <a:pt x="2825" y="13136"/>
                    <a:pt x="3906" y="13136"/>
                  </a:cubicBezTo>
                  <a:cubicBezTo>
                    <a:pt x="4910" y="13136"/>
                    <a:pt x="5889" y="12665"/>
                    <a:pt x="6393" y="11624"/>
                  </a:cubicBezTo>
                  <a:cubicBezTo>
                    <a:pt x="7234" y="9918"/>
                    <a:pt x="7462" y="8190"/>
                    <a:pt x="6598" y="6438"/>
                  </a:cubicBezTo>
                  <a:cubicBezTo>
                    <a:pt x="6347" y="5892"/>
                    <a:pt x="5915" y="5414"/>
                    <a:pt x="5733" y="4846"/>
                  </a:cubicBezTo>
                  <a:cubicBezTo>
                    <a:pt x="5437" y="3959"/>
                    <a:pt x="5506" y="2889"/>
                    <a:pt x="5437" y="1980"/>
                  </a:cubicBezTo>
                  <a:cubicBezTo>
                    <a:pt x="5346" y="666"/>
                    <a:pt x="4302" y="0"/>
                    <a:pt x="3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3" name="Google Shape;543;p33"/>
            <p:cNvSpPr/>
            <p:nvPr/>
          </p:nvSpPr>
          <p:spPr>
            <a:xfrm>
              <a:off x="5200825" y="3921075"/>
              <a:ext cx="353350" cy="199425"/>
            </a:xfrm>
            <a:custGeom>
              <a:avLst/>
              <a:gdLst/>
              <a:ahLst/>
              <a:cxnLst/>
              <a:rect l="l" t="t" r="r" b="b"/>
              <a:pathLst>
                <a:path w="14134" h="7977" extrusionOk="0">
                  <a:moveTo>
                    <a:pt x="7050" y="0"/>
                  </a:moveTo>
                  <a:cubicBezTo>
                    <a:pt x="6033" y="0"/>
                    <a:pt x="5004" y="189"/>
                    <a:pt x="3988" y="518"/>
                  </a:cubicBezTo>
                  <a:cubicBezTo>
                    <a:pt x="3880" y="506"/>
                    <a:pt x="3774" y="501"/>
                    <a:pt x="3670" y="501"/>
                  </a:cubicBezTo>
                  <a:cubicBezTo>
                    <a:pt x="953" y="501"/>
                    <a:pt x="0" y="4398"/>
                    <a:pt x="2805" y="5341"/>
                  </a:cubicBezTo>
                  <a:cubicBezTo>
                    <a:pt x="4303" y="6922"/>
                    <a:pt x="6348" y="7976"/>
                    <a:pt x="8523" y="7976"/>
                  </a:cubicBezTo>
                  <a:cubicBezTo>
                    <a:pt x="8694" y="7976"/>
                    <a:pt x="8866" y="7970"/>
                    <a:pt x="9038" y="7956"/>
                  </a:cubicBezTo>
                  <a:cubicBezTo>
                    <a:pt x="12632" y="7683"/>
                    <a:pt x="14134" y="3066"/>
                    <a:pt x="10858" y="1041"/>
                  </a:cubicBezTo>
                  <a:cubicBezTo>
                    <a:pt x="9643" y="312"/>
                    <a:pt x="8356" y="0"/>
                    <a:pt x="70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4" name="Google Shape;544;p33"/>
            <p:cNvSpPr/>
            <p:nvPr/>
          </p:nvSpPr>
          <p:spPr>
            <a:xfrm>
              <a:off x="5754325" y="3980375"/>
              <a:ext cx="271875" cy="188325"/>
            </a:xfrm>
            <a:custGeom>
              <a:avLst/>
              <a:gdLst/>
              <a:ahLst/>
              <a:cxnLst/>
              <a:rect l="l" t="t" r="r" b="b"/>
              <a:pathLst>
                <a:path w="10875" h="7533" extrusionOk="0">
                  <a:moveTo>
                    <a:pt x="5448" y="1"/>
                  </a:moveTo>
                  <a:cubicBezTo>
                    <a:pt x="4353" y="1"/>
                    <a:pt x="3268" y="334"/>
                    <a:pt x="2457" y="1058"/>
                  </a:cubicBezTo>
                  <a:cubicBezTo>
                    <a:pt x="410" y="1649"/>
                    <a:pt x="1" y="4834"/>
                    <a:pt x="1980" y="5744"/>
                  </a:cubicBezTo>
                  <a:cubicBezTo>
                    <a:pt x="2860" y="6900"/>
                    <a:pt x="4341" y="7532"/>
                    <a:pt x="5800" y="7532"/>
                  </a:cubicBezTo>
                  <a:cubicBezTo>
                    <a:pt x="6264" y="7532"/>
                    <a:pt x="6727" y="7468"/>
                    <a:pt x="7166" y="7336"/>
                  </a:cubicBezTo>
                  <a:cubicBezTo>
                    <a:pt x="10146" y="6449"/>
                    <a:pt x="10874" y="2263"/>
                    <a:pt x="8031" y="648"/>
                  </a:cubicBezTo>
                  <a:cubicBezTo>
                    <a:pt x="7260" y="227"/>
                    <a:pt x="6350" y="1"/>
                    <a:pt x="54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5" name="Google Shape;545;p33"/>
            <p:cNvSpPr/>
            <p:nvPr/>
          </p:nvSpPr>
          <p:spPr>
            <a:xfrm>
              <a:off x="5580875" y="4411875"/>
              <a:ext cx="216700" cy="236975"/>
            </a:xfrm>
            <a:custGeom>
              <a:avLst/>
              <a:gdLst/>
              <a:ahLst/>
              <a:cxnLst/>
              <a:rect l="l" t="t" r="r" b="b"/>
              <a:pathLst>
                <a:path w="8668" h="9479" extrusionOk="0">
                  <a:moveTo>
                    <a:pt x="4482" y="0"/>
                  </a:moveTo>
                  <a:cubicBezTo>
                    <a:pt x="2851" y="0"/>
                    <a:pt x="1240" y="1214"/>
                    <a:pt x="615" y="2837"/>
                  </a:cubicBezTo>
                  <a:cubicBezTo>
                    <a:pt x="1" y="4452"/>
                    <a:pt x="456" y="6022"/>
                    <a:pt x="1184" y="7501"/>
                  </a:cubicBezTo>
                  <a:cubicBezTo>
                    <a:pt x="1814" y="8762"/>
                    <a:pt x="3276" y="9478"/>
                    <a:pt x="4670" y="9478"/>
                  </a:cubicBezTo>
                  <a:cubicBezTo>
                    <a:pt x="4986" y="9478"/>
                    <a:pt x="5298" y="9442"/>
                    <a:pt x="5597" y="9366"/>
                  </a:cubicBezTo>
                  <a:cubicBezTo>
                    <a:pt x="7371" y="8888"/>
                    <a:pt x="8372" y="7319"/>
                    <a:pt x="8508" y="5567"/>
                  </a:cubicBezTo>
                  <a:cubicBezTo>
                    <a:pt x="8668" y="3816"/>
                    <a:pt x="8099" y="2428"/>
                    <a:pt x="6939" y="1131"/>
                  </a:cubicBezTo>
                  <a:cubicBezTo>
                    <a:pt x="6208" y="338"/>
                    <a:pt x="5342" y="0"/>
                    <a:pt x="4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6" name="Google Shape;546;p33"/>
            <p:cNvSpPr/>
            <p:nvPr/>
          </p:nvSpPr>
          <p:spPr>
            <a:xfrm>
              <a:off x="5731675" y="3595750"/>
              <a:ext cx="242750" cy="181425"/>
            </a:xfrm>
            <a:custGeom>
              <a:avLst/>
              <a:gdLst/>
              <a:ahLst/>
              <a:cxnLst/>
              <a:rect l="l" t="t" r="r" b="b"/>
              <a:pathLst>
                <a:path w="9710" h="7257" extrusionOk="0">
                  <a:moveTo>
                    <a:pt x="5615" y="0"/>
                  </a:moveTo>
                  <a:cubicBezTo>
                    <a:pt x="5329" y="0"/>
                    <a:pt x="5025" y="35"/>
                    <a:pt x="4706" y="110"/>
                  </a:cubicBezTo>
                  <a:cubicBezTo>
                    <a:pt x="3068" y="474"/>
                    <a:pt x="2249" y="1407"/>
                    <a:pt x="1293" y="2726"/>
                  </a:cubicBezTo>
                  <a:cubicBezTo>
                    <a:pt x="0" y="4532"/>
                    <a:pt x="1723" y="7256"/>
                    <a:pt x="3806" y="7256"/>
                  </a:cubicBezTo>
                  <a:cubicBezTo>
                    <a:pt x="3848" y="7256"/>
                    <a:pt x="3890" y="7255"/>
                    <a:pt x="3932" y="7253"/>
                  </a:cubicBezTo>
                  <a:cubicBezTo>
                    <a:pt x="5570" y="7184"/>
                    <a:pt x="6707" y="6889"/>
                    <a:pt x="7913" y="5729"/>
                  </a:cubicBezTo>
                  <a:lnTo>
                    <a:pt x="7845" y="5638"/>
                  </a:lnTo>
                  <a:cubicBezTo>
                    <a:pt x="9710" y="3669"/>
                    <a:pt x="8554" y="0"/>
                    <a:pt x="5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7" name="Google Shape;547;p33"/>
            <p:cNvSpPr/>
            <p:nvPr/>
          </p:nvSpPr>
          <p:spPr>
            <a:xfrm>
              <a:off x="5104900" y="3659900"/>
              <a:ext cx="147875" cy="114325"/>
            </a:xfrm>
            <a:custGeom>
              <a:avLst/>
              <a:gdLst/>
              <a:ahLst/>
              <a:cxnLst/>
              <a:rect l="l" t="t" r="r" b="b"/>
              <a:pathLst>
                <a:path w="5915" h="4573" extrusionOk="0">
                  <a:moveTo>
                    <a:pt x="2957" y="1"/>
                  </a:moveTo>
                  <a:cubicBezTo>
                    <a:pt x="0" y="1"/>
                    <a:pt x="0" y="4573"/>
                    <a:pt x="2957" y="4573"/>
                  </a:cubicBezTo>
                  <a:cubicBezTo>
                    <a:pt x="5892" y="4573"/>
                    <a:pt x="5914" y="1"/>
                    <a:pt x="29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8" name="Google Shape;548;p33"/>
            <p:cNvSpPr/>
            <p:nvPr/>
          </p:nvSpPr>
          <p:spPr>
            <a:xfrm>
              <a:off x="5576900" y="3102725"/>
              <a:ext cx="223525" cy="187425"/>
            </a:xfrm>
            <a:custGeom>
              <a:avLst/>
              <a:gdLst/>
              <a:ahLst/>
              <a:cxnLst/>
              <a:rect l="l" t="t" r="r" b="b"/>
              <a:pathLst>
                <a:path w="8941" h="7497" extrusionOk="0">
                  <a:moveTo>
                    <a:pt x="5085" y="1"/>
                  </a:moveTo>
                  <a:cubicBezTo>
                    <a:pt x="4214" y="1"/>
                    <a:pt x="3344" y="325"/>
                    <a:pt x="2662" y="973"/>
                  </a:cubicBezTo>
                  <a:cubicBezTo>
                    <a:pt x="1092" y="2452"/>
                    <a:pt x="1" y="6342"/>
                    <a:pt x="2798" y="7252"/>
                  </a:cubicBezTo>
                  <a:cubicBezTo>
                    <a:pt x="3263" y="7417"/>
                    <a:pt x="3740" y="7496"/>
                    <a:pt x="4211" y="7496"/>
                  </a:cubicBezTo>
                  <a:cubicBezTo>
                    <a:pt x="5493" y="7496"/>
                    <a:pt x="6725" y="6906"/>
                    <a:pt x="7507" y="5841"/>
                  </a:cubicBezTo>
                  <a:cubicBezTo>
                    <a:pt x="8622" y="4363"/>
                    <a:pt x="8940" y="2406"/>
                    <a:pt x="7507" y="973"/>
                  </a:cubicBezTo>
                  <a:cubicBezTo>
                    <a:pt x="6825" y="325"/>
                    <a:pt x="5955" y="1"/>
                    <a:pt x="5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9" name="Google Shape;549;p33"/>
            <p:cNvSpPr/>
            <p:nvPr/>
          </p:nvSpPr>
          <p:spPr>
            <a:xfrm>
              <a:off x="4744225" y="4350900"/>
              <a:ext cx="212850" cy="272900"/>
            </a:xfrm>
            <a:custGeom>
              <a:avLst/>
              <a:gdLst/>
              <a:ahLst/>
              <a:cxnLst/>
              <a:rect l="l" t="t" r="r" b="b"/>
              <a:pathLst>
                <a:path w="8514" h="10916" extrusionOk="0">
                  <a:moveTo>
                    <a:pt x="2737" y="0"/>
                  </a:moveTo>
                  <a:cubicBezTo>
                    <a:pt x="1353" y="0"/>
                    <a:pt x="0" y="1479"/>
                    <a:pt x="779" y="3161"/>
                  </a:cubicBezTo>
                  <a:cubicBezTo>
                    <a:pt x="1325" y="4366"/>
                    <a:pt x="1916" y="5572"/>
                    <a:pt x="2439" y="6800"/>
                  </a:cubicBezTo>
                  <a:cubicBezTo>
                    <a:pt x="2985" y="8097"/>
                    <a:pt x="3304" y="9257"/>
                    <a:pt x="4350" y="10235"/>
                  </a:cubicBezTo>
                  <a:cubicBezTo>
                    <a:pt x="4857" y="10710"/>
                    <a:pt x="5416" y="10915"/>
                    <a:pt x="5950" y="10915"/>
                  </a:cubicBezTo>
                  <a:cubicBezTo>
                    <a:pt x="7312" y="10915"/>
                    <a:pt x="8514" y="9584"/>
                    <a:pt x="8285" y="7983"/>
                  </a:cubicBezTo>
                  <a:cubicBezTo>
                    <a:pt x="8081" y="6618"/>
                    <a:pt x="7216" y="5618"/>
                    <a:pt x="6511" y="4480"/>
                  </a:cubicBezTo>
                  <a:cubicBezTo>
                    <a:pt x="5806" y="3320"/>
                    <a:pt x="5146" y="2205"/>
                    <a:pt x="4464" y="1068"/>
                  </a:cubicBezTo>
                  <a:cubicBezTo>
                    <a:pt x="4019" y="314"/>
                    <a:pt x="3374" y="0"/>
                    <a:pt x="2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0" name="Google Shape;550;p33"/>
            <p:cNvSpPr/>
            <p:nvPr/>
          </p:nvSpPr>
          <p:spPr>
            <a:xfrm>
              <a:off x="3826475" y="4462325"/>
              <a:ext cx="271850" cy="211000"/>
            </a:xfrm>
            <a:custGeom>
              <a:avLst/>
              <a:gdLst/>
              <a:ahLst/>
              <a:cxnLst/>
              <a:rect l="l" t="t" r="r" b="b"/>
              <a:pathLst>
                <a:path w="10874" h="8440" extrusionOk="0">
                  <a:moveTo>
                    <a:pt x="5437" y="0"/>
                  </a:moveTo>
                  <a:cubicBezTo>
                    <a:pt x="1" y="0"/>
                    <a:pt x="1" y="8440"/>
                    <a:pt x="5437" y="8440"/>
                  </a:cubicBezTo>
                  <a:cubicBezTo>
                    <a:pt x="10874" y="8440"/>
                    <a:pt x="10874" y="0"/>
                    <a:pt x="5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1" name="Google Shape;551;p33"/>
            <p:cNvSpPr/>
            <p:nvPr/>
          </p:nvSpPr>
          <p:spPr>
            <a:xfrm>
              <a:off x="2341075" y="4212675"/>
              <a:ext cx="229775" cy="177450"/>
            </a:xfrm>
            <a:custGeom>
              <a:avLst/>
              <a:gdLst/>
              <a:ahLst/>
              <a:cxnLst/>
              <a:rect l="l" t="t" r="r" b="b"/>
              <a:pathLst>
                <a:path w="9191" h="7098" extrusionOk="0">
                  <a:moveTo>
                    <a:pt x="4595" y="0"/>
                  </a:moveTo>
                  <a:cubicBezTo>
                    <a:pt x="0" y="0"/>
                    <a:pt x="0" y="7098"/>
                    <a:pt x="4595" y="7098"/>
                  </a:cubicBezTo>
                  <a:cubicBezTo>
                    <a:pt x="9190" y="7098"/>
                    <a:pt x="9167" y="0"/>
                    <a:pt x="4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2" name="Google Shape;552;p33"/>
            <p:cNvSpPr/>
            <p:nvPr/>
          </p:nvSpPr>
          <p:spPr>
            <a:xfrm>
              <a:off x="3104825" y="4105200"/>
              <a:ext cx="183700" cy="142750"/>
            </a:xfrm>
            <a:custGeom>
              <a:avLst/>
              <a:gdLst/>
              <a:ahLst/>
              <a:cxnLst/>
              <a:rect l="l" t="t" r="r" b="b"/>
              <a:pathLst>
                <a:path w="7348" h="5710" extrusionOk="0">
                  <a:moveTo>
                    <a:pt x="3685" y="0"/>
                  </a:moveTo>
                  <a:cubicBezTo>
                    <a:pt x="0" y="0"/>
                    <a:pt x="0" y="5710"/>
                    <a:pt x="3685" y="5710"/>
                  </a:cubicBezTo>
                  <a:cubicBezTo>
                    <a:pt x="7348" y="5710"/>
                    <a:pt x="7348" y="0"/>
                    <a:pt x="3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553" name="Google Shape;553;p33"/>
          <p:cNvSpPr/>
          <p:nvPr/>
        </p:nvSpPr>
        <p:spPr>
          <a:xfrm rot="-1991898">
            <a:off x="-1226951" y="4771943"/>
            <a:ext cx="2595748" cy="3302296"/>
          </a:xfrm>
          <a:custGeom>
            <a:avLst/>
            <a:gdLst/>
            <a:ahLst/>
            <a:cxnLst/>
            <a:rect l="l" t="t" r="r" b="b"/>
            <a:pathLst>
              <a:path w="68462" h="87097" extrusionOk="0">
                <a:moveTo>
                  <a:pt x="38749" y="20088"/>
                </a:moveTo>
                <a:lnTo>
                  <a:pt x="38749" y="20088"/>
                </a:lnTo>
                <a:cubicBezTo>
                  <a:pt x="38711" y="20104"/>
                  <a:pt x="38665" y="20121"/>
                  <a:pt x="38598" y="20138"/>
                </a:cubicBezTo>
                <a:lnTo>
                  <a:pt x="38082" y="20300"/>
                </a:lnTo>
                <a:cubicBezTo>
                  <a:pt x="38137" y="20273"/>
                  <a:pt x="38191" y="20246"/>
                  <a:pt x="38245" y="20219"/>
                </a:cubicBezTo>
                <a:lnTo>
                  <a:pt x="38749" y="20088"/>
                </a:lnTo>
                <a:close/>
                <a:moveTo>
                  <a:pt x="10986" y="19595"/>
                </a:moveTo>
                <a:cubicBezTo>
                  <a:pt x="10199" y="20273"/>
                  <a:pt x="9928" y="20517"/>
                  <a:pt x="8517" y="21792"/>
                </a:cubicBezTo>
                <a:cubicBezTo>
                  <a:pt x="9304" y="21006"/>
                  <a:pt x="10118" y="20273"/>
                  <a:pt x="10986" y="19595"/>
                </a:cubicBezTo>
                <a:close/>
                <a:moveTo>
                  <a:pt x="8409" y="22172"/>
                </a:moveTo>
                <a:lnTo>
                  <a:pt x="8273" y="22308"/>
                </a:lnTo>
                <a:lnTo>
                  <a:pt x="7679" y="22848"/>
                </a:lnTo>
                <a:lnTo>
                  <a:pt x="7679" y="22848"/>
                </a:lnTo>
                <a:cubicBezTo>
                  <a:pt x="7859" y="22670"/>
                  <a:pt x="8039" y="22515"/>
                  <a:pt x="8219" y="22335"/>
                </a:cubicBezTo>
                <a:lnTo>
                  <a:pt x="8409" y="22172"/>
                </a:lnTo>
                <a:close/>
                <a:moveTo>
                  <a:pt x="8626" y="21819"/>
                </a:moveTo>
                <a:cubicBezTo>
                  <a:pt x="8138" y="22253"/>
                  <a:pt x="7649" y="22687"/>
                  <a:pt x="6754" y="23582"/>
                </a:cubicBezTo>
                <a:cubicBezTo>
                  <a:pt x="7487" y="22823"/>
                  <a:pt x="7921" y="22389"/>
                  <a:pt x="8192" y="22145"/>
                </a:cubicBezTo>
                <a:cubicBezTo>
                  <a:pt x="8327" y="22036"/>
                  <a:pt x="8463" y="21928"/>
                  <a:pt x="8626" y="21819"/>
                </a:cubicBezTo>
                <a:close/>
                <a:moveTo>
                  <a:pt x="7677" y="22796"/>
                </a:moveTo>
                <a:lnTo>
                  <a:pt x="7677" y="22796"/>
                </a:lnTo>
                <a:lnTo>
                  <a:pt x="7677" y="22796"/>
                </a:lnTo>
                <a:cubicBezTo>
                  <a:pt x="7323" y="23149"/>
                  <a:pt x="6971" y="23502"/>
                  <a:pt x="6641" y="23855"/>
                </a:cubicBezTo>
                <a:lnTo>
                  <a:pt x="6641" y="23855"/>
                </a:lnTo>
                <a:cubicBezTo>
                  <a:pt x="6960" y="23485"/>
                  <a:pt x="7305" y="23140"/>
                  <a:pt x="7677" y="22796"/>
                </a:cubicBezTo>
                <a:close/>
                <a:moveTo>
                  <a:pt x="6076" y="24288"/>
                </a:moveTo>
                <a:lnTo>
                  <a:pt x="6022" y="24342"/>
                </a:lnTo>
                <a:lnTo>
                  <a:pt x="6022" y="24342"/>
                </a:lnTo>
                <a:lnTo>
                  <a:pt x="6022" y="24342"/>
                </a:lnTo>
                <a:lnTo>
                  <a:pt x="6076" y="24288"/>
                </a:lnTo>
                <a:close/>
                <a:moveTo>
                  <a:pt x="5975" y="24396"/>
                </a:moveTo>
                <a:lnTo>
                  <a:pt x="5859" y="24559"/>
                </a:lnTo>
                <a:lnTo>
                  <a:pt x="5859" y="24532"/>
                </a:lnTo>
                <a:lnTo>
                  <a:pt x="5975" y="24396"/>
                </a:lnTo>
                <a:close/>
                <a:moveTo>
                  <a:pt x="5267" y="25585"/>
                </a:moveTo>
                <a:lnTo>
                  <a:pt x="5235" y="25617"/>
                </a:lnTo>
                <a:lnTo>
                  <a:pt x="5235" y="25617"/>
                </a:lnTo>
                <a:lnTo>
                  <a:pt x="5267" y="25585"/>
                </a:lnTo>
                <a:close/>
                <a:moveTo>
                  <a:pt x="5515" y="25090"/>
                </a:moveTo>
                <a:cubicBezTo>
                  <a:pt x="5526" y="25090"/>
                  <a:pt x="5497" y="25132"/>
                  <a:pt x="5398" y="25264"/>
                </a:cubicBezTo>
                <a:cubicBezTo>
                  <a:pt x="5290" y="25372"/>
                  <a:pt x="5154" y="25535"/>
                  <a:pt x="4964" y="25834"/>
                </a:cubicBezTo>
                <a:cubicBezTo>
                  <a:pt x="4747" y="26105"/>
                  <a:pt x="4476" y="26457"/>
                  <a:pt x="4123" y="26973"/>
                </a:cubicBezTo>
                <a:cubicBezTo>
                  <a:pt x="4747" y="26023"/>
                  <a:pt x="5073" y="25617"/>
                  <a:pt x="5452" y="25128"/>
                </a:cubicBezTo>
                <a:cubicBezTo>
                  <a:pt x="5484" y="25107"/>
                  <a:pt x="5508" y="25090"/>
                  <a:pt x="5515" y="25090"/>
                </a:cubicBezTo>
                <a:close/>
                <a:moveTo>
                  <a:pt x="54791" y="29197"/>
                </a:moveTo>
                <a:lnTo>
                  <a:pt x="54953" y="29251"/>
                </a:lnTo>
                <a:lnTo>
                  <a:pt x="55089" y="29305"/>
                </a:lnTo>
                <a:lnTo>
                  <a:pt x="54791" y="29197"/>
                </a:lnTo>
                <a:close/>
                <a:moveTo>
                  <a:pt x="45650" y="30146"/>
                </a:moveTo>
                <a:cubicBezTo>
                  <a:pt x="45507" y="30187"/>
                  <a:pt x="45364" y="30228"/>
                  <a:pt x="45222" y="30280"/>
                </a:cubicBezTo>
                <a:lnTo>
                  <a:pt x="45222" y="30280"/>
                </a:lnTo>
                <a:cubicBezTo>
                  <a:pt x="45363" y="30234"/>
                  <a:pt x="45506" y="30189"/>
                  <a:pt x="45650" y="30146"/>
                </a:cubicBezTo>
                <a:close/>
                <a:moveTo>
                  <a:pt x="3310" y="28220"/>
                </a:moveTo>
                <a:lnTo>
                  <a:pt x="3310" y="28220"/>
                </a:lnTo>
                <a:cubicBezTo>
                  <a:pt x="3120" y="28573"/>
                  <a:pt x="2930" y="28899"/>
                  <a:pt x="2767" y="29278"/>
                </a:cubicBezTo>
                <a:cubicBezTo>
                  <a:pt x="2577" y="29631"/>
                  <a:pt x="2414" y="29984"/>
                  <a:pt x="2279" y="30336"/>
                </a:cubicBezTo>
                <a:lnTo>
                  <a:pt x="2197" y="30526"/>
                </a:lnTo>
                <a:cubicBezTo>
                  <a:pt x="2306" y="30173"/>
                  <a:pt x="2442" y="29875"/>
                  <a:pt x="2631" y="29495"/>
                </a:cubicBezTo>
                <a:cubicBezTo>
                  <a:pt x="2713" y="29305"/>
                  <a:pt x="2821" y="29116"/>
                  <a:pt x="2930" y="28899"/>
                </a:cubicBezTo>
                <a:cubicBezTo>
                  <a:pt x="3038" y="28709"/>
                  <a:pt x="3174" y="28465"/>
                  <a:pt x="3310" y="28220"/>
                </a:cubicBezTo>
                <a:close/>
                <a:moveTo>
                  <a:pt x="50625" y="28637"/>
                </a:moveTo>
                <a:cubicBezTo>
                  <a:pt x="51222" y="28637"/>
                  <a:pt x="51819" y="28670"/>
                  <a:pt x="52414" y="28735"/>
                </a:cubicBezTo>
                <a:lnTo>
                  <a:pt x="52414" y="28735"/>
                </a:lnTo>
                <a:cubicBezTo>
                  <a:pt x="51885" y="28680"/>
                  <a:pt x="51352" y="28656"/>
                  <a:pt x="50821" y="28656"/>
                </a:cubicBezTo>
                <a:cubicBezTo>
                  <a:pt x="50497" y="28656"/>
                  <a:pt x="50174" y="28665"/>
                  <a:pt x="49854" y="28682"/>
                </a:cubicBezTo>
                <a:cubicBezTo>
                  <a:pt x="49529" y="28709"/>
                  <a:pt x="49230" y="28736"/>
                  <a:pt x="48905" y="28790"/>
                </a:cubicBezTo>
                <a:lnTo>
                  <a:pt x="48335" y="28817"/>
                </a:lnTo>
                <a:cubicBezTo>
                  <a:pt x="46328" y="29116"/>
                  <a:pt x="44375" y="29712"/>
                  <a:pt x="42531" y="30580"/>
                </a:cubicBezTo>
                <a:lnTo>
                  <a:pt x="42531" y="30580"/>
                </a:lnTo>
                <a:lnTo>
                  <a:pt x="42585" y="30553"/>
                </a:lnTo>
                <a:cubicBezTo>
                  <a:pt x="42992" y="30336"/>
                  <a:pt x="43372" y="30173"/>
                  <a:pt x="43860" y="29984"/>
                </a:cubicBezTo>
                <a:cubicBezTo>
                  <a:pt x="44538" y="29712"/>
                  <a:pt x="45216" y="29495"/>
                  <a:pt x="45894" y="29305"/>
                </a:cubicBezTo>
                <a:cubicBezTo>
                  <a:pt x="46599" y="29116"/>
                  <a:pt x="47332" y="28953"/>
                  <a:pt x="48064" y="28844"/>
                </a:cubicBezTo>
                <a:cubicBezTo>
                  <a:pt x="48913" y="28705"/>
                  <a:pt x="49769" y="28637"/>
                  <a:pt x="50625" y="28637"/>
                </a:cubicBezTo>
                <a:close/>
                <a:moveTo>
                  <a:pt x="43387" y="30988"/>
                </a:moveTo>
                <a:lnTo>
                  <a:pt x="43387" y="30988"/>
                </a:lnTo>
                <a:cubicBezTo>
                  <a:pt x="43224" y="31063"/>
                  <a:pt x="43051" y="31133"/>
                  <a:pt x="42878" y="31205"/>
                </a:cubicBezTo>
                <a:lnTo>
                  <a:pt x="42878" y="31205"/>
                </a:lnTo>
                <a:cubicBezTo>
                  <a:pt x="43048" y="31128"/>
                  <a:pt x="43217" y="31055"/>
                  <a:pt x="43387" y="30988"/>
                </a:cubicBezTo>
                <a:close/>
                <a:moveTo>
                  <a:pt x="41093" y="32072"/>
                </a:moveTo>
                <a:lnTo>
                  <a:pt x="40985" y="32153"/>
                </a:lnTo>
                <a:lnTo>
                  <a:pt x="40713" y="32289"/>
                </a:lnTo>
                <a:lnTo>
                  <a:pt x="40849" y="32208"/>
                </a:lnTo>
                <a:lnTo>
                  <a:pt x="41093" y="32072"/>
                </a:lnTo>
                <a:close/>
                <a:moveTo>
                  <a:pt x="1411" y="32696"/>
                </a:moveTo>
                <a:lnTo>
                  <a:pt x="1357" y="32940"/>
                </a:lnTo>
                <a:cubicBezTo>
                  <a:pt x="1357" y="32962"/>
                  <a:pt x="1339" y="33002"/>
                  <a:pt x="1332" y="33002"/>
                </a:cubicBezTo>
                <a:cubicBezTo>
                  <a:pt x="1331" y="33002"/>
                  <a:pt x="1330" y="32999"/>
                  <a:pt x="1330" y="32994"/>
                </a:cubicBezTo>
                <a:lnTo>
                  <a:pt x="1384" y="32777"/>
                </a:lnTo>
                <a:lnTo>
                  <a:pt x="1411" y="32696"/>
                </a:lnTo>
                <a:close/>
                <a:moveTo>
                  <a:pt x="39303" y="33076"/>
                </a:moveTo>
                <a:lnTo>
                  <a:pt x="38950" y="33320"/>
                </a:lnTo>
                <a:lnTo>
                  <a:pt x="39167" y="33157"/>
                </a:lnTo>
                <a:lnTo>
                  <a:pt x="39303" y="33076"/>
                </a:lnTo>
                <a:close/>
                <a:moveTo>
                  <a:pt x="60769" y="33587"/>
                </a:moveTo>
                <a:lnTo>
                  <a:pt x="60769" y="33587"/>
                </a:lnTo>
                <a:cubicBezTo>
                  <a:pt x="60838" y="33697"/>
                  <a:pt x="60906" y="33807"/>
                  <a:pt x="60975" y="33916"/>
                </a:cubicBezTo>
                <a:cubicBezTo>
                  <a:pt x="60901" y="33813"/>
                  <a:pt x="60835" y="33702"/>
                  <a:pt x="60769" y="33587"/>
                </a:cubicBezTo>
                <a:close/>
                <a:moveTo>
                  <a:pt x="60975" y="33916"/>
                </a:moveTo>
                <a:cubicBezTo>
                  <a:pt x="61068" y="34040"/>
                  <a:pt x="61134" y="34173"/>
                  <a:pt x="61194" y="34304"/>
                </a:cubicBezTo>
                <a:lnTo>
                  <a:pt x="61194" y="34304"/>
                </a:lnTo>
                <a:cubicBezTo>
                  <a:pt x="61127" y="34175"/>
                  <a:pt x="61056" y="34046"/>
                  <a:pt x="60975" y="33916"/>
                </a:cubicBezTo>
                <a:close/>
                <a:moveTo>
                  <a:pt x="651" y="36303"/>
                </a:moveTo>
                <a:lnTo>
                  <a:pt x="651" y="36358"/>
                </a:lnTo>
                <a:lnTo>
                  <a:pt x="543" y="37090"/>
                </a:lnTo>
                <a:lnTo>
                  <a:pt x="543" y="37063"/>
                </a:lnTo>
                <a:lnTo>
                  <a:pt x="651" y="36303"/>
                </a:lnTo>
                <a:close/>
                <a:moveTo>
                  <a:pt x="597" y="37470"/>
                </a:moveTo>
                <a:lnTo>
                  <a:pt x="570" y="37741"/>
                </a:lnTo>
                <a:cubicBezTo>
                  <a:pt x="570" y="37814"/>
                  <a:pt x="548" y="37822"/>
                  <a:pt x="544" y="37842"/>
                </a:cubicBezTo>
                <a:lnTo>
                  <a:pt x="544" y="37842"/>
                </a:lnTo>
                <a:lnTo>
                  <a:pt x="570" y="37578"/>
                </a:lnTo>
                <a:cubicBezTo>
                  <a:pt x="570" y="37524"/>
                  <a:pt x="570" y="37497"/>
                  <a:pt x="597" y="37470"/>
                </a:cubicBezTo>
                <a:close/>
                <a:moveTo>
                  <a:pt x="33146" y="36276"/>
                </a:moveTo>
                <a:lnTo>
                  <a:pt x="30298" y="38283"/>
                </a:lnTo>
                <a:cubicBezTo>
                  <a:pt x="30786" y="37877"/>
                  <a:pt x="30786" y="37877"/>
                  <a:pt x="33146" y="36276"/>
                </a:cubicBezTo>
                <a:close/>
                <a:moveTo>
                  <a:pt x="28481" y="40399"/>
                </a:moveTo>
                <a:lnTo>
                  <a:pt x="28426" y="40426"/>
                </a:lnTo>
                <a:cubicBezTo>
                  <a:pt x="28400" y="40449"/>
                  <a:pt x="28367" y="40476"/>
                  <a:pt x="28328" y="40507"/>
                </a:cubicBezTo>
                <a:lnTo>
                  <a:pt x="28328" y="40507"/>
                </a:lnTo>
                <a:lnTo>
                  <a:pt x="28481" y="40399"/>
                </a:lnTo>
                <a:close/>
                <a:moveTo>
                  <a:pt x="245" y="41536"/>
                </a:moveTo>
                <a:cubicBezTo>
                  <a:pt x="245" y="41537"/>
                  <a:pt x="245" y="41538"/>
                  <a:pt x="245" y="41538"/>
                </a:cubicBezTo>
                <a:lnTo>
                  <a:pt x="245" y="41593"/>
                </a:lnTo>
                <a:cubicBezTo>
                  <a:pt x="245" y="41574"/>
                  <a:pt x="245" y="41555"/>
                  <a:pt x="245" y="41536"/>
                </a:cubicBezTo>
                <a:close/>
                <a:moveTo>
                  <a:pt x="43652" y="46854"/>
                </a:moveTo>
                <a:cubicBezTo>
                  <a:pt x="43910" y="46881"/>
                  <a:pt x="44169" y="46908"/>
                  <a:pt x="44429" y="46936"/>
                </a:cubicBezTo>
                <a:lnTo>
                  <a:pt x="45894" y="47072"/>
                </a:lnTo>
                <a:lnTo>
                  <a:pt x="45840" y="47072"/>
                </a:lnTo>
                <a:lnTo>
                  <a:pt x="46708" y="47126"/>
                </a:lnTo>
                <a:cubicBezTo>
                  <a:pt x="47440" y="47234"/>
                  <a:pt x="48064" y="47289"/>
                  <a:pt x="48606" y="47343"/>
                </a:cubicBezTo>
                <a:cubicBezTo>
                  <a:pt x="47494" y="47316"/>
                  <a:pt x="46220" y="47153"/>
                  <a:pt x="45107" y="47017"/>
                </a:cubicBezTo>
                <a:lnTo>
                  <a:pt x="44619" y="46990"/>
                </a:lnTo>
                <a:lnTo>
                  <a:pt x="44402" y="46936"/>
                </a:lnTo>
                <a:lnTo>
                  <a:pt x="43652" y="46854"/>
                </a:lnTo>
                <a:close/>
                <a:moveTo>
                  <a:pt x="62277" y="39016"/>
                </a:moveTo>
                <a:lnTo>
                  <a:pt x="62304" y="39070"/>
                </a:lnTo>
                <a:cubicBezTo>
                  <a:pt x="62304" y="39206"/>
                  <a:pt x="62304" y="39341"/>
                  <a:pt x="62277" y="39450"/>
                </a:cubicBezTo>
                <a:lnTo>
                  <a:pt x="62223" y="39829"/>
                </a:lnTo>
                <a:lnTo>
                  <a:pt x="62168" y="40209"/>
                </a:lnTo>
                <a:lnTo>
                  <a:pt x="62060" y="40589"/>
                </a:lnTo>
                <a:cubicBezTo>
                  <a:pt x="61762" y="41728"/>
                  <a:pt x="61219" y="42759"/>
                  <a:pt x="60460" y="43627"/>
                </a:cubicBezTo>
                <a:cubicBezTo>
                  <a:pt x="59700" y="44495"/>
                  <a:pt x="58805" y="45200"/>
                  <a:pt x="57774" y="45742"/>
                </a:cubicBezTo>
                <a:cubicBezTo>
                  <a:pt x="57340" y="45987"/>
                  <a:pt x="56879" y="46176"/>
                  <a:pt x="56418" y="46366"/>
                </a:cubicBezTo>
                <a:cubicBezTo>
                  <a:pt x="55550" y="46665"/>
                  <a:pt x="54682" y="46909"/>
                  <a:pt x="53787" y="47072"/>
                </a:cubicBezTo>
                <a:cubicBezTo>
                  <a:pt x="52865" y="47234"/>
                  <a:pt x="51970" y="47316"/>
                  <a:pt x="51075" y="47343"/>
                </a:cubicBezTo>
                <a:lnTo>
                  <a:pt x="50342" y="47343"/>
                </a:lnTo>
                <a:cubicBezTo>
                  <a:pt x="51319" y="47343"/>
                  <a:pt x="52322" y="47261"/>
                  <a:pt x="53272" y="47099"/>
                </a:cubicBezTo>
                <a:cubicBezTo>
                  <a:pt x="54248" y="46963"/>
                  <a:pt x="55225" y="46719"/>
                  <a:pt x="56147" y="46366"/>
                </a:cubicBezTo>
                <a:cubicBezTo>
                  <a:pt x="57096" y="46041"/>
                  <a:pt x="57991" y="45580"/>
                  <a:pt x="58805" y="45010"/>
                </a:cubicBezTo>
                <a:cubicBezTo>
                  <a:pt x="59646" y="44441"/>
                  <a:pt x="60351" y="43735"/>
                  <a:pt x="60948" y="42894"/>
                </a:cubicBezTo>
                <a:cubicBezTo>
                  <a:pt x="61192" y="42542"/>
                  <a:pt x="61409" y="42189"/>
                  <a:pt x="61599" y="41810"/>
                </a:cubicBezTo>
                <a:cubicBezTo>
                  <a:pt x="61680" y="41620"/>
                  <a:pt x="61734" y="41430"/>
                  <a:pt x="61816" y="41240"/>
                </a:cubicBezTo>
                <a:cubicBezTo>
                  <a:pt x="61897" y="41023"/>
                  <a:pt x="61979" y="40833"/>
                  <a:pt x="62033" y="40643"/>
                </a:cubicBezTo>
                <a:lnTo>
                  <a:pt x="62114" y="40236"/>
                </a:lnTo>
                <a:cubicBezTo>
                  <a:pt x="62141" y="40101"/>
                  <a:pt x="62168" y="39965"/>
                  <a:pt x="62195" y="39829"/>
                </a:cubicBezTo>
                <a:lnTo>
                  <a:pt x="62250" y="39423"/>
                </a:lnTo>
                <a:lnTo>
                  <a:pt x="62277" y="39016"/>
                </a:lnTo>
                <a:close/>
                <a:moveTo>
                  <a:pt x="46681" y="54639"/>
                </a:moveTo>
                <a:cubicBezTo>
                  <a:pt x="47277" y="54639"/>
                  <a:pt x="47901" y="54639"/>
                  <a:pt x="48498" y="54693"/>
                </a:cubicBezTo>
                <a:lnTo>
                  <a:pt x="48498" y="54720"/>
                </a:lnTo>
                <a:cubicBezTo>
                  <a:pt x="47847" y="54693"/>
                  <a:pt x="47196" y="54693"/>
                  <a:pt x="46545" y="54666"/>
                </a:cubicBezTo>
                <a:lnTo>
                  <a:pt x="46572" y="54666"/>
                </a:lnTo>
                <a:cubicBezTo>
                  <a:pt x="46599" y="54639"/>
                  <a:pt x="46654" y="54639"/>
                  <a:pt x="46681" y="54639"/>
                </a:cubicBezTo>
                <a:close/>
                <a:moveTo>
                  <a:pt x="43760" y="54729"/>
                </a:moveTo>
                <a:lnTo>
                  <a:pt x="43760" y="54729"/>
                </a:lnTo>
                <a:cubicBezTo>
                  <a:pt x="43401" y="54753"/>
                  <a:pt x="43058" y="54778"/>
                  <a:pt x="42693" y="54802"/>
                </a:cubicBezTo>
                <a:lnTo>
                  <a:pt x="42395" y="54802"/>
                </a:lnTo>
                <a:cubicBezTo>
                  <a:pt x="42857" y="54778"/>
                  <a:pt x="43318" y="54753"/>
                  <a:pt x="43760" y="54729"/>
                </a:cubicBezTo>
                <a:close/>
                <a:moveTo>
                  <a:pt x="39503" y="46546"/>
                </a:moveTo>
                <a:cubicBezTo>
                  <a:pt x="39524" y="46546"/>
                  <a:pt x="39545" y="46546"/>
                  <a:pt x="39566" y="46546"/>
                </a:cubicBezTo>
                <a:lnTo>
                  <a:pt x="39566" y="46546"/>
                </a:lnTo>
                <a:cubicBezTo>
                  <a:pt x="38788" y="46552"/>
                  <a:pt x="38015" y="46601"/>
                  <a:pt x="37242" y="46692"/>
                </a:cubicBezTo>
                <a:cubicBezTo>
                  <a:pt x="36536" y="46773"/>
                  <a:pt x="35831" y="46909"/>
                  <a:pt x="35126" y="47072"/>
                </a:cubicBezTo>
                <a:cubicBezTo>
                  <a:pt x="34394" y="47289"/>
                  <a:pt x="33688" y="47560"/>
                  <a:pt x="33037" y="47939"/>
                </a:cubicBezTo>
                <a:cubicBezTo>
                  <a:pt x="31383" y="48835"/>
                  <a:pt x="29999" y="50191"/>
                  <a:pt x="29104" y="51845"/>
                </a:cubicBezTo>
                <a:cubicBezTo>
                  <a:pt x="28670" y="52605"/>
                  <a:pt x="28426" y="53446"/>
                  <a:pt x="28318" y="54286"/>
                </a:cubicBezTo>
                <a:cubicBezTo>
                  <a:pt x="28291" y="54720"/>
                  <a:pt x="28291" y="55154"/>
                  <a:pt x="28345" y="55561"/>
                </a:cubicBezTo>
                <a:cubicBezTo>
                  <a:pt x="28372" y="55778"/>
                  <a:pt x="28426" y="55968"/>
                  <a:pt x="28481" y="56185"/>
                </a:cubicBezTo>
                <a:cubicBezTo>
                  <a:pt x="28508" y="56294"/>
                  <a:pt x="28535" y="56402"/>
                  <a:pt x="28562" y="56483"/>
                </a:cubicBezTo>
                <a:cubicBezTo>
                  <a:pt x="28589" y="56565"/>
                  <a:pt x="28616" y="56619"/>
                  <a:pt x="28643" y="56673"/>
                </a:cubicBezTo>
                <a:lnTo>
                  <a:pt x="28725" y="56863"/>
                </a:lnTo>
                <a:cubicBezTo>
                  <a:pt x="28725" y="56872"/>
                  <a:pt x="28728" y="56875"/>
                  <a:pt x="28732" y="56875"/>
                </a:cubicBezTo>
                <a:cubicBezTo>
                  <a:pt x="28740" y="56875"/>
                  <a:pt x="28752" y="56863"/>
                  <a:pt x="28752" y="56863"/>
                </a:cubicBezTo>
                <a:lnTo>
                  <a:pt x="28806" y="56863"/>
                </a:lnTo>
                <a:lnTo>
                  <a:pt x="28915" y="56836"/>
                </a:lnTo>
                <a:lnTo>
                  <a:pt x="29430" y="56673"/>
                </a:lnTo>
                <a:cubicBezTo>
                  <a:pt x="29864" y="56565"/>
                  <a:pt x="30298" y="56429"/>
                  <a:pt x="30732" y="56321"/>
                </a:cubicBezTo>
                <a:lnTo>
                  <a:pt x="32007" y="55968"/>
                </a:lnTo>
                <a:lnTo>
                  <a:pt x="33309" y="55670"/>
                </a:lnTo>
                <a:cubicBezTo>
                  <a:pt x="36374" y="54965"/>
                  <a:pt x="39493" y="54531"/>
                  <a:pt x="42612" y="54341"/>
                </a:cubicBezTo>
                <a:cubicBezTo>
                  <a:pt x="43792" y="54280"/>
                  <a:pt x="44957" y="54249"/>
                  <a:pt x="46129" y="54249"/>
                </a:cubicBezTo>
                <a:cubicBezTo>
                  <a:pt x="46520" y="54249"/>
                  <a:pt x="46911" y="54253"/>
                  <a:pt x="47304" y="54259"/>
                </a:cubicBezTo>
                <a:cubicBezTo>
                  <a:pt x="48878" y="54259"/>
                  <a:pt x="50451" y="54449"/>
                  <a:pt x="51970" y="54829"/>
                </a:cubicBezTo>
                <a:cubicBezTo>
                  <a:pt x="53326" y="55127"/>
                  <a:pt x="54601" y="55697"/>
                  <a:pt x="55767" y="56429"/>
                </a:cubicBezTo>
                <a:cubicBezTo>
                  <a:pt x="56364" y="56836"/>
                  <a:pt x="56879" y="57297"/>
                  <a:pt x="57340" y="57840"/>
                </a:cubicBezTo>
                <a:cubicBezTo>
                  <a:pt x="57557" y="58111"/>
                  <a:pt x="57747" y="58409"/>
                  <a:pt x="57910" y="58708"/>
                </a:cubicBezTo>
                <a:cubicBezTo>
                  <a:pt x="57991" y="58870"/>
                  <a:pt x="58073" y="59033"/>
                  <a:pt x="58154" y="59196"/>
                </a:cubicBezTo>
                <a:lnTo>
                  <a:pt x="58317" y="59711"/>
                </a:lnTo>
                <a:cubicBezTo>
                  <a:pt x="58805" y="61257"/>
                  <a:pt x="58561" y="63047"/>
                  <a:pt x="57367" y="64702"/>
                </a:cubicBezTo>
                <a:cubicBezTo>
                  <a:pt x="57937" y="63834"/>
                  <a:pt x="58344" y="62858"/>
                  <a:pt x="58480" y="61854"/>
                </a:cubicBezTo>
                <a:cubicBezTo>
                  <a:pt x="58588" y="60796"/>
                  <a:pt x="58371" y="59765"/>
                  <a:pt x="57883" y="58843"/>
                </a:cubicBezTo>
                <a:cubicBezTo>
                  <a:pt x="57422" y="57975"/>
                  <a:pt x="56744" y="57216"/>
                  <a:pt x="55930" y="56646"/>
                </a:cubicBezTo>
                <a:cubicBezTo>
                  <a:pt x="55198" y="56131"/>
                  <a:pt x="54384" y="55670"/>
                  <a:pt x="53516" y="55344"/>
                </a:cubicBezTo>
                <a:cubicBezTo>
                  <a:pt x="53299" y="55290"/>
                  <a:pt x="53055" y="55209"/>
                  <a:pt x="52838" y="55182"/>
                </a:cubicBezTo>
                <a:cubicBezTo>
                  <a:pt x="51482" y="54775"/>
                  <a:pt x="50071" y="54503"/>
                  <a:pt x="48661" y="54422"/>
                </a:cubicBezTo>
                <a:cubicBezTo>
                  <a:pt x="48335" y="54395"/>
                  <a:pt x="47928" y="54368"/>
                  <a:pt x="47494" y="54368"/>
                </a:cubicBezTo>
                <a:cubicBezTo>
                  <a:pt x="47205" y="54368"/>
                  <a:pt x="46904" y="54356"/>
                  <a:pt x="46606" y="54356"/>
                </a:cubicBezTo>
                <a:cubicBezTo>
                  <a:pt x="46458" y="54356"/>
                  <a:pt x="46310" y="54359"/>
                  <a:pt x="46165" y="54368"/>
                </a:cubicBezTo>
                <a:lnTo>
                  <a:pt x="45867" y="54368"/>
                </a:lnTo>
                <a:cubicBezTo>
                  <a:pt x="42558" y="54422"/>
                  <a:pt x="39276" y="54693"/>
                  <a:pt x="36021" y="55236"/>
                </a:cubicBezTo>
                <a:cubicBezTo>
                  <a:pt x="35506" y="55344"/>
                  <a:pt x="35126" y="55426"/>
                  <a:pt x="34746" y="55507"/>
                </a:cubicBezTo>
                <a:cubicBezTo>
                  <a:pt x="33905" y="55670"/>
                  <a:pt x="33064" y="55833"/>
                  <a:pt x="32196" y="56050"/>
                </a:cubicBezTo>
                <a:cubicBezTo>
                  <a:pt x="31410" y="56239"/>
                  <a:pt x="30542" y="56483"/>
                  <a:pt x="29782" y="56700"/>
                </a:cubicBezTo>
                <a:lnTo>
                  <a:pt x="29077" y="56917"/>
                </a:lnTo>
                <a:lnTo>
                  <a:pt x="28779" y="56999"/>
                </a:lnTo>
                <a:lnTo>
                  <a:pt x="28725" y="57026"/>
                </a:lnTo>
                <a:cubicBezTo>
                  <a:pt x="28707" y="57026"/>
                  <a:pt x="28688" y="57038"/>
                  <a:pt x="28670" y="57038"/>
                </a:cubicBezTo>
                <a:cubicBezTo>
                  <a:pt x="28661" y="57038"/>
                  <a:pt x="28652" y="57035"/>
                  <a:pt x="28643" y="57026"/>
                </a:cubicBezTo>
                <a:lnTo>
                  <a:pt x="28589" y="56890"/>
                </a:lnTo>
                <a:cubicBezTo>
                  <a:pt x="28562" y="56782"/>
                  <a:pt x="28508" y="56700"/>
                  <a:pt x="28481" y="56619"/>
                </a:cubicBezTo>
                <a:cubicBezTo>
                  <a:pt x="28453" y="56511"/>
                  <a:pt x="28399" y="56375"/>
                  <a:pt x="28372" y="56267"/>
                </a:cubicBezTo>
                <a:cubicBezTo>
                  <a:pt x="28318" y="56022"/>
                  <a:pt x="28264" y="55778"/>
                  <a:pt x="28236" y="55534"/>
                </a:cubicBezTo>
                <a:cubicBezTo>
                  <a:pt x="28128" y="54503"/>
                  <a:pt x="28264" y="53473"/>
                  <a:pt x="28698" y="52523"/>
                </a:cubicBezTo>
                <a:cubicBezTo>
                  <a:pt x="29837" y="49974"/>
                  <a:pt x="32007" y="48021"/>
                  <a:pt x="34692" y="47153"/>
                </a:cubicBezTo>
                <a:cubicBezTo>
                  <a:pt x="34990" y="47044"/>
                  <a:pt x="35343" y="46963"/>
                  <a:pt x="35668" y="46909"/>
                </a:cubicBezTo>
                <a:cubicBezTo>
                  <a:pt x="36021" y="46827"/>
                  <a:pt x="36346" y="46773"/>
                  <a:pt x="36699" y="46719"/>
                </a:cubicBezTo>
                <a:cubicBezTo>
                  <a:pt x="37617" y="46607"/>
                  <a:pt x="38560" y="46546"/>
                  <a:pt x="39503" y="46546"/>
                </a:cubicBezTo>
                <a:close/>
                <a:moveTo>
                  <a:pt x="52772" y="1"/>
                </a:moveTo>
                <a:cubicBezTo>
                  <a:pt x="52016" y="1"/>
                  <a:pt x="51261" y="55"/>
                  <a:pt x="50505" y="147"/>
                </a:cubicBezTo>
                <a:cubicBezTo>
                  <a:pt x="50261" y="174"/>
                  <a:pt x="49637" y="202"/>
                  <a:pt x="49203" y="283"/>
                </a:cubicBezTo>
                <a:lnTo>
                  <a:pt x="48959" y="283"/>
                </a:lnTo>
                <a:cubicBezTo>
                  <a:pt x="48145" y="419"/>
                  <a:pt x="47684" y="500"/>
                  <a:pt x="47223" y="608"/>
                </a:cubicBezTo>
                <a:cubicBezTo>
                  <a:pt x="46572" y="717"/>
                  <a:pt x="46247" y="798"/>
                  <a:pt x="45894" y="880"/>
                </a:cubicBezTo>
                <a:cubicBezTo>
                  <a:pt x="45541" y="934"/>
                  <a:pt x="45162" y="1042"/>
                  <a:pt x="44456" y="1205"/>
                </a:cubicBezTo>
                <a:cubicBezTo>
                  <a:pt x="42639" y="1666"/>
                  <a:pt x="40768" y="2263"/>
                  <a:pt x="38977" y="2887"/>
                </a:cubicBezTo>
                <a:cubicBezTo>
                  <a:pt x="38543" y="3050"/>
                  <a:pt x="37893" y="3267"/>
                  <a:pt x="37214" y="3538"/>
                </a:cubicBezTo>
                <a:cubicBezTo>
                  <a:pt x="36536" y="3782"/>
                  <a:pt x="35804" y="4107"/>
                  <a:pt x="35153" y="4352"/>
                </a:cubicBezTo>
                <a:cubicBezTo>
                  <a:pt x="35158" y="4351"/>
                  <a:pt x="35161" y="4350"/>
                  <a:pt x="35164" y="4350"/>
                </a:cubicBezTo>
                <a:cubicBezTo>
                  <a:pt x="35256" y="4350"/>
                  <a:pt x="34236" y="4795"/>
                  <a:pt x="33471" y="5111"/>
                </a:cubicBezTo>
                <a:cubicBezTo>
                  <a:pt x="32495" y="5572"/>
                  <a:pt x="31491" y="6006"/>
                  <a:pt x="30569" y="6467"/>
                </a:cubicBezTo>
                <a:cubicBezTo>
                  <a:pt x="29159" y="7145"/>
                  <a:pt x="28236" y="7661"/>
                  <a:pt x="27396" y="8149"/>
                </a:cubicBezTo>
                <a:lnTo>
                  <a:pt x="27423" y="8122"/>
                </a:lnTo>
                <a:lnTo>
                  <a:pt x="26690" y="8529"/>
                </a:lnTo>
                <a:lnTo>
                  <a:pt x="26745" y="8501"/>
                </a:lnTo>
                <a:lnTo>
                  <a:pt x="26745" y="8501"/>
                </a:lnTo>
                <a:lnTo>
                  <a:pt x="24114" y="9993"/>
                </a:lnTo>
                <a:cubicBezTo>
                  <a:pt x="22459" y="10916"/>
                  <a:pt x="20750" y="12000"/>
                  <a:pt x="19041" y="13167"/>
                </a:cubicBezTo>
                <a:lnTo>
                  <a:pt x="17387" y="14333"/>
                </a:lnTo>
                <a:cubicBezTo>
                  <a:pt x="15461" y="15662"/>
                  <a:pt x="14457" y="16449"/>
                  <a:pt x="13590" y="17154"/>
                </a:cubicBezTo>
                <a:lnTo>
                  <a:pt x="13617" y="17127"/>
                </a:lnTo>
                <a:lnTo>
                  <a:pt x="13617" y="17127"/>
                </a:lnTo>
                <a:cubicBezTo>
                  <a:pt x="13454" y="17235"/>
                  <a:pt x="13698" y="16991"/>
                  <a:pt x="12423" y="17941"/>
                </a:cubicBezTo>
                <a:cubicBezTo>
                  <a:pt x="11745" y="18483"/>
                  <a:pt x="10958" y="19107"/>
                  <a:pt x="10145" y="19812"/>
                </a:cubicBezTo>
                <a:lnTo>
                  <a:pt x="10823" y="19297"/>
                </a:lnTo>
                <a:lnTo>
                  <a:pt x="10823" y="19297"/>
                </a:lnTo>
                <a:cubicBezTo>
                  <a:pt x="9792" y="20165"/>
                  <a:pt x="8517" y="21250"/>
                  <a:pt x="7270" y="22470"/>
                </a:cubicBezTo>
                <a:lnTo>
                  <a:pt x="7297" y="22443"/>
                </a:lnTo>
                <a:lnTo>
                  <a:pt x="6700" y="23040"/>
                </a:lnTo>
                <a:lnTo>
                  <a:pt x="6754" y="23013"/>
                </a:lnTo>
                <a:lnTo>
                  <a:pt x="6754" y="23013"/>
                </a:lnTo>
                <a:cubicBezTo>
                  <a:pt x="5127" y="24613"/>
                  <a:pt x="3744" y="26430"/>
                  <a:pt x="2659" y="28410"/>
                </a:cubicBezTo>
                <a:lnTo>
                  <a:pt x="2740" y="28248"/>
                </a:lnTo>
                <a:lnTo>
                  <a:pt x="2659" y="28356"/>
                </a:lnTo>
                <a:cubicBezTo>
                  <a:pt x="2279" y="29143"/>
                  <a:pt x="1926" y="29929"/>
                  <a:pt x="1628" y="30743"/>
                </a:cubicBezTo>
                <a:cubicBezTo>
                  <a:pt x="1465" y="31177"/>
                  <a:pt x="1330" y="31530"/>
                  <a:pt x="1248" y="31801"/>
                </a:cubicBezTo>
                <a:cubicBezTo>
                  <a:pt x="1140" y="32072"/>
                  <a:pt x="1113" y="32289"/>
                  <a:pt x="1058" y="32452"/>
                </a:cubicBezTo>
                <a:cubicBezTo>
                  <a:pt x="950" y="32777"/>
                  <a:pt x="923" y="32994"/>
                  <a:pt x="841" y="33347"/>
                </a:cubicBezTo>
                <a:lnTo>
                  <a:pt x="868" y="33347"/>
                </a:lnTo>
                <a:lnTo>
                  <a:pt x="868" y="33401"/>
                </a:lnTo>
                <a:lnTo>
                  <a:pt x="1085" y="32642"/>
                </a:lnTo>
                <a:lnTo>
                  <a:pt x="1085" y="32669"/>
                </a:lnTo>
                <a:lnTo>
                  <a:pt x="1113" y="32669"/>
                </a:lnTo>
                <a:cubicBezTo>
                  <a:pt x="1113" y="32662"/>
                  <a:pt x="1114" y="32662"/>
                  <a:pt x="1118" y="32662"/>
                </a:cubicBezTo>
                <a:lnTo>
                  <a:pt x="1118" y="32662"/>
                </a:lnTo>
                <a:cubicBezTo>
                  <a:pt x="1129" y="32662"/>
                  <a:pt x="1160" y="32662"/>
                  <a:pt x="1221" y="32479"/>
                </a:cubicBezTo>
                <a:cubicBezTo>
                  <a:pt x="1330" y="32262"/>
                  <a:pt x="1465" y="31692"/>
                  <a:pt x="2008" y="30390"/>
                </a:cubicBezTo>
                <a:cubicBezTo>
                  <a:pt x="2116" y="30146"/>
                  <a:pt x="2252" y="29902"/>
                  <a:pt x="2360" y="29685"/>
                </a:cubicBezTo>
                <a:cubicBezTo>
                  <a:pt x="2523" y="29305"/>
                  <a:pt x="2686" y="29007"/>
                  <a:pt x="2821" y="28736"/>
                </a:cubicBezTo>
                <a:cubicBezTo>
                  <a:pt x="2984" y="28437"/>
                  <a:pt x="3120" y="28166"/>
                  <a:pt x="3282" y="27895"/>
                </a:cubicBezTo>
                <a:cubicBezTo>
                  <a:pt x="3499" y="27515"/>
                  <a:pt x="3798" y="27081"/>
                  <a:pt x="4069" y="26674"/>
                </a:cubicBezTo>
                <a:lnTo>
                  <a:pt x="4096" y="26647"/>
                </a:lnTo>
                <a:lnTo>
                  <a:pt x="4096" y="26647"/>
                </a:lnTo>
                <a:cubicBezTo>
                  <a:pt x="3337" y="27759"/>
                  <a:pt x="2713" y="28926"/>
                  <a:pt x="2170" y="30173"/>
                </a:cubicBezTo>
                <a:cubicBezTo>
                  <a:pt x="1655" y="31448"/>
                  <a:pt x="1248" y="32750"/>
                  <a:pt x="950" y="34079"/>
                </a:cubicBezTo>
                <a:lnTo>
                  <a:pt x="1085" y="33727"/>
                </a:lnTo>
                <a:lnTo>
                  <a:pt x="1085" y="33727"/>
                </a:lnTo>
                <a:cubicBezTo>
                  <a:pt x="760" y="35083"/>
                  <a:pt x="543" y="36439"/>
                  <a:pt x="407" y="37822"/>
                </a:cubicBezTo>
                <a:lnTo>
                  <a:pt x="407" y="37795"/>
                </a:lnTo>
                <a:cubicBezTo>
                  <a:pt x="353" y="38365"/>
                  <a:pt x="299" y="38989"/>
                  <a:pt x="190" y="40101"/>
                </a:cubicBezTo>
                <a:lnTo>
                  <a:pt x="190" y="40046"/>
                </a:lnTo>
                <a:cubicBezTo>
                  <a:pt x="109" y="41321"/>
                  <a:pt x="55" y="42569"/>
                  <a:pt x="0" y="43952"/>
                </a:cubicBezTo>
                <a:cubicBezTo>
                  <a:pt x="82" y="42677"/>
                  <a:pt x="163" y="41647"/>
                  <a:pt x="272" y="40426"/>
                </a:cubicBezTo>
                <a:lnTo>
                  <a:pt x="272" y="40426"/>
                </a:lnTo>
                <a:cubicBezTo>
                  <a:pt x="272" y="40609"/>
                  <a:pt x="247" y="41067"/>
                  <a:pt x="245" y="41536"/>
                </a:cubicBezTo>
                <a:lnTo>
                  <a:pt x="245" y="41536"/>
                </a:lnTo>
                <a:cubicBezTo>
                  <a:pt x="299" y="40560"/>
                  <a:pt x="380" y="39612"/>
                  <a:pt x="489" y="38555"/>
                </a:cubicBezTo>
                <a:cubicBezTo>
                  <a:pt x="597" y="37524"/>
                  <a:pt x="706" y="36792"/>
                  <a:pt x="814" y="36141"/>
                </a:cubicBezTo>
                <a:cubicBezTo>
                  <a:pt x="896" y="35517"/>
                  <a:pt x="1004" y="34947"/>
                  <a:pt x="1140" y="34242"/>
                </a:cubicBezTo>
                <a:lnTo>
                  <a:pt x="1140" y="34188"/>
                </a:lnTo>
                <a:cubicBezTo>
                  <a:pt x="1031" y="34676"/>
                  <a:pt x="923" y="35164"/>
                  <a:pt x="841" y="35652"/>
                </a:cubicBezTo>
                <a:lnTo>
                  <a:pt x="841" y="35625"/>
                </a:lnTo>
                <a:lnTo>
                  <a:pt x="819" y="35625"/>
                </a:lnTo>
                <a:cubicBezTo>
                  <a:pt x="952" y="34830"/>
                  <a:pt x="1032" y="34428"/>
                  <a:pt x="1113" y="34079"/>
                </a:cubicBezTo>
                <a:cubicBezTo>
                  <a:pt x="1194" y="33700"/>
                  <a:pt x="1302" y="33401"/>
                  <a:pt x="1492" y="32750"/>
                </a:cubicBezTo>
                <a:lnTo>
                  <a:pt x="1492" y="32804"/>
                </a:lnTo>
                <a:cubicBezTo>
                  <a:pt x="1872" y="31475"/>
                  <a:pt x="2360" y="30201"/>
                  <a:pt x="3011" y="28980"/>
                </a:cubicBezTo>
                <a:cubicBezTo>
                  <a:pt x="3635" y="27814"/>
                  <a:pt x="4367" y="26702"/>
                  <a:pt x="5208" y="25644"/>
                </a:cubicBezTo>
                <a:lnTo>
                  <a:pt x="5235" y="25617"/>
                </a:lnTo>
                <a:lnTo>
                  <a:pt x="5235" y="25617"/>
                </a:lnTo>
                <a:cubicBezTo>
                  <a:pt x="4422" y="26647"/>
                  <a:pt x="3716" y="27732"/>
                  <a:pt x="3147" y="28899"/>
                </a:cubicBezTo>
                <a:cubicBezTo>
                  <a:pt x="3608" y="28058"/>
                  <a:pt x="4150" y="27244"/>
                  <a:pt x="4747" y="26485"/>
                </a:cubicBezTo>
                <a:cubicBezTo>
                  <a:pt x="5127" y="25942"/>
                  <a:pt x="5425" y="25535"/>
                  <a:pt x="5751" y="25156"/>
                </a:cubicBezTo>
                <a:lnTo>
                  <a:pt x="5751" y="25156"/>
                </a:lnTo>
                <a:lnTo>
                  <a:pt x="5724" y="25183"/>
                </a:lnTo>
                <a:cubicBezTo>
                  <a:pt x="5886" y="24966"/>
                  <a:pt x="6076" y="24776"/>
                  <a:pt x="6239" y="24586"/>
                </a:cubicBezTo>
                <a:cubicBezTo>
                  <a:pt x="6402" y="24396"/>
                  <a:pt x="6564" y="24206"/>
                  <a:pt x="6754" y="24017"/>
                </a:cubicBezTo>
                <a:lnTo>
                  <a:pt x="6754" y="24017"/>
                </a:lnTo>
                <a:lnTo>
                  <a:pt x="6727" y="24043"/>
                </a:lnTo>
                <a:lnTo>
                  <a:pt x="7243" y="23474"/>
                </a:lnTo>
                <a:lnTo>
                  <a:pt x="7188" y="23501"/>
                </a:lnTo>
                <a:cubicBezTo>
                  <a:pt x="7915" y="22794"/>
                  <a:pt x="8210" y="22544"/>
                  <a:pt x="8245" y="22544"/>
                </a:cubicBezTo>
                <a:cubicBezTo>
                  <a:pt x="8260" y="22544"/>
                  <a:pt x="8229" y="22588"/>
                  <a:pt x="8165" y="22660"/>
                </a:cubicBezTo>
                <a:cubicBezTo>
                  <a:pt x="7921" y="22904"/>
                  <a:pt x="7785" y="23094"/>
                  <a:pt x="7649" y="23257"/>
                </a:cubicBezTo>
                <a:cubicBezTo>
                  <a:pt x="8327" y="22606"/>
                  <a:pt x="8951" y="22091"/>
                  <a:pt x="9494" y="21629"/>
                </a:cubicBezTo>
                <a:cubicBezTo>
                  <a:pt x="10389" y="20897"/>
                  <a:pt x="11637" y="19866"/>
                  <a:pt x="13183" y="18673"/>
                </a:cubicBezTo>
                <a:cubicBezTo>
                  <a:pt x="14376" y="17778"/>
                  <a:pt x="15597" y="16856"/>
                  <a:pt x="16763" y="16015"/>
                </a:cubicBezTo>
                <a:cubicBezTo>
                  <a:pt x="22106" y="12109"/>
                  <a:pt x="27857" y="8746"/>
                  <a:pt x="33878" y="6006"/>
                </a:cubicBezTo>
                <a:lnTo>
                  <a:pt x="33878" y="6006"/>
                </a:lnTo>
                <a:lnTo>
                  <a:pt x="33851" y="6033"/>
                </a:lnTo>
                <a:cubicBezTo>
                  <a:pt x="37459" y="4379"/>
                  <a:pt x="41229" y="3050"/>
                  <a:pt x="45080" y="2046"/>
                </a:cubicBezTo>
                <a:cubicBezTo>
                  <a:pt x="45758" y="1883"/>
                  <a:pt x="46464" y="1748"/>
                  <a:pt x="47196" y="1585"/>
                </a:cubicBezTo>
                <a:cubicBezTo>
                  <a:pt x="48823" y="1287"/>
                  <a:pt x="50505" y="1097"/>
                  <a:pt x="52187" y="1042"/>
                </a:cubicBezTo>
                <a:cubicBezTo>
                  <a:pt x="52463" y="1033"/>
                  <a:pt x="52739" y="1029"/>
                  <a:pt x="53016" y="1029"/>
                </a:cubicBezTo>
                <a:cubicBezTo>
                  <a:pt x="54401" y="1029"/>
                  <a:pt x="55799" y="1142"/>
                  <a:pt x="57178" y="1368"/>
                </a:cubicBezTo>
                <a:cubicBezTo>
                  <a:pt x="57584" y="1422"/>
                  <a:pt x="57937" y="1531"/>
                  <a:pt x="58344" y="1612"/>
                </a:cubicBezTo>
                <a:cubicBezTo>
                  <a:pt x="58724" y="1693"/>
                  <a:pt x="59103" y="1802"/>
                  <a:pt x="59483" y="1910"/>
                </a:cubicBezTo>
                <a:cubicBezTo>
                  <a:pt x="60215" y="2100"/>
                  <a:pt x="60948" y="2372"/>
                  <a:pt x="61680" y="2697"/>
                </a:cubicBezTo>
                <a:cubicBezTo>
                  <a:pt x="63091" y="3294"/>
                  <a:pt x="64365" y="4162"/>
                  <a:pt x="65423" y="5274"/>
                </a:cubicBezTo>
                <a:cubicBezTo>
                  <a:pt x="66291" y="6142"/>
                  <a:pt x="66888" y="7227"/>
                  <a:pt x="67241" y="8420"/>
                </a:cubicBezTo>
                <a:cubicBezTo>
                  <a:pt x="67566" y="9559"/>
                  <a:pt x="67566" y="10780"/>
                  <a:pt x="67213" y="11919"/>
                </a:cubicBezTo>
                <a:cubicBezTo>
                  <a:pt x="67078" y="12353"/>
                  <a:pt x="66861" y="12787"/>
                  <a:pt x="66590" y="13167"/>
                </a:cubicBezTo>
                <a:cubicBezTo>
                  <a:pt x="66318" y="13601"/>
                  <a:pt x="65966" y="14008"/>
                  <a:pt x="65559" y="14333"/>
                </a:cubicBezTo>
                <a:cubicBezTo>
                  <a:pt x="65152" y="14686"/>
                  <a:pt x="64691" y="14984"/>
                  <a:pt x="64230" y="15228"/>
                </a:cubicBezTo>
                <a:cubicBezTo>
                  <a:pt x="63742" y="15472"/>
                  <a:pt x="63226" y="15689"/>
                  <a:pt x="62684" y="15879"/>
                </a:cubicBezTo>
                <a:cubicBezTo>
                  <a:pt x="62114" y="16069"/>
                  <a:pt x="61572" y="16232"/>
                  <a:pt x="60975" y="16340"/>
                </a:cubicBezTo>
                <a:lnTo>
                  <a:pt x="61002" y="16340"/>
                </a:lnTo>
                <a:cubicBezTo>
                  <a:pt x="60243" y="16530"/>
                  <a:pt x="59456" y="16666"/>
                  <a:pt x="58642" y="16774"/>
                </a:cubicBezTo>
                <a:cubicBezTo>
                  <a:pt x="54953" y="17344"/>
                  <a:pt x="51237" y="17751"/>
                  <a:pt x="47521" y="18320"/>
                </a:cubicBezTo>
                <a:cubicBezTo>
                  <a:pt x="45813" y="18592"/>
                  <a:pt x="43887" y="18917"/>
                  <a:pt x="42476" y="19243"/>
                </a:cubicBezTo>
                <a:cubicBezTo>
                  <a:pt x="41581" y="19378"/>
                  <a:pt x="39954" y="19785"/>
                  <a:pt x="38815" y="20056"/>
                </a:cubicBezTo>
                <a:cubicBezTo>
                  <a:pt x="38796" y="20066"/>
                  <a:pt x="38777" y="20075"/>
                  <a:pt x="38756" y="20084"/>
                </a:cubicBezTo>
                <a:lnTo>
                  <a:pt x="38756" y="20084"/>
                </a:lnTo>
                <a:lnTo>
                  <a:pt x="37567" y="20382"/>
                </a:lnTo>
                <a:cubicBezTo>
                  <a:pt x="37133" y="20517"/>
                  <a:pt x="36672" y="20653"/>
                  <a:pt x="36211" y="20816"/>
                </a:cubicBezTo>
                <a:cubicBezTo>
                  <a:pt x="35234" y="21168"/>
                  <a:pt x="34177" y="21521"/>
                  <a:pt x="33173" y="21955"/>
                </a:cubicBezTo>
                <a:cubicBezTo>
                  <a:pt x="32956" y="21982"/>
                  <a:pt x="32956" y="21982"/>
                  <a:pt x="31871" y="22416"/>
                </a:cubicBezTo>
                <a:cubicBezTo>
                  <a:pt x="31871" y="22470"/>
                  <a:pt x="31681" y="22552"/>
                  <a:pt x="31139" y="22823"/>
                </a:cubicBezTo>
                <a:lnTo>
                  <a:pt x="30027" y="23392"/>
                </a:lnTo>
                <a:lnTo>
                  <a:pt x="29213" y="23826"/>
                </a:lnTo>
                <a:cubicBezTo>
                  <a:pt x="28915" y="23989"/>
                  <a:pt x="28589" y="24179"/>
                  <a:pt x="28236" y="24396"/>
                </a:cubicBezTo>
                <a:lnTo>
                  <a:pt x="27450" y="24857"/>
                </a:lnTo>
                <a:cubicBezTo>
                  <a:pt x="27179" y="25020"/>
                  <a:pt x="26934" y="25210"/>
                  <a:pt x="26663" y="25372"/>
                </a:cubicBezTo>
                <a:cubicBezTo>
                  <a:pt x="26419" y="25535"/>
                  <a:pt x="26148" y="25725"/>
                  <a:pt x="25904" y="25888"/>
                </a:cubicBezTo>
                <a:lnTo>
                  <a:pt x="25171" y="26430"/>
                </a:lnTo>
                <a:lnTo>
                  <a:pt x="25199" y="26430"/>
                </a:lnTo>
                <a:cubicBezTo>
                  <a:pt x="24683" y="26810"/>
                  <a:pt x="24249" y="27190"/>
                  <a:pt x="23734" y="27651"/>
                </a:cubicBezTo>
                <a:cubicBezTo>
                  <a:pt x="22323" y="28871"/>
                  <a:pt x="21049" y="30228"/>
                  <a:pt x="19909" y="31692"/>
                </a:cubicBezTo>
                <a:lnTo>
                  <a:pt x="19421" y="32370"/>
                </a:lnTo>
                <a:cubicBezTo>
                  <a:pt x="19258" y="32642"/>
                  <a:pt x="19096" y="32940"/>
                  <a:pt x="18879" y="33266"/>
                </a:cubicBezTo>
                <a:lnTo>
                  <a:pt x="18553" y="33808"/>
                </a:lnTo>
                <a:cubicBezTo>
                  <a:pt x="18445" y="33971"/>
                  <a:pt x="18336" y="34188"/>
                  <a:pt x="18228" y="34378"/>
                </a:cubicBezTo>
                <a:cubicBezTo>
                  <a:pt x="17984" y="34812"/>
                  <a:pt x="17767" y="35246"/>
                  <a:pt x="17577" y="35707"/>
                </a:cubicBezTo>
                <a:lnTo>
                  <a:pt x="17197" y="36602"/>
                </a:lnTo>
                <a:cubicBezTo>
                  <a:pt x="17088" y="36900"/>
                  <a:pt x="16980" y="37198"/>
                  <a:pt x="16872" y="37497"/>
                </a:cubicBezTo>
                <a:cubicBezTo>
                  <a:pt x="16627" y="38121"/>
                  <a:pt x="16465" y="38772"/>
                  <a:pt x="16356" y="39450"/>
                </a:cubicBezTo>
                <a:cubicBezTo>
                  <a:pt x="16166" y="40806"/>
                  <a:pt x="16329" y="42189"/>
                  <a:pt x="16899" y="43437"/>
                </a:cubicBezTo>
                <a:cubicBezTo>
                  <a:pt x="17197" y="44115"/>
                  <a:pt x="17739" y="44685"/>
                  <a:pt x="18390" y="45064"/>
                </a:cubicBezTo>
                <a:cubicBezTo>
                  <a:pt x="18847" y="45302"/>
                  <a:pt x="19352" y="45416"/>
                  <a:pt x="19865" y="45416"/>
                </a:cubicBezTo>
                <a:cubicBezTo>
                  <a:pt x="20114" y="45416"/>
                  <a:pt x="20366" y="45389"/>
                  <a:pt x="20615" y="45336"/>
                </a:cubicBezTo>
                <a:cubicBezTo>
                  <a:pt x="21266" y="45173"/>
                  <a:pt x="21917" y="44875"/>
                  <a:pt x="22486" y="44495"/>
                </a:cubicBezTo>
                <a:cubicBezTo>
                  <a:pt x="23056" y="44142"/>
                  <a:pt x="23544" y="43762"/>
                  <a:pt x="24086" y="43410"/>
                </a:cubicBezTo>
                <a:cubicBezTo>
                  <a:pt x="25226" y="42623"/>
                  <a:pt x="26148" y="41972"/>
                  <a:pt x="27124" y="41348"/>
                </a:cubicBezTo>
                <a:cubicBezTo>
                  <a:pt x="27638" y="41022"/>
                  <a:pt x="28091" y="40695"/>
                  <a:pt x="28328" y="40507"/>
                </a:cubicBezTo>
                <a:lnTo>
                  <a:pt x="28328" y="40507"/>
                </a:lnTo>
                <a:lnTo>
                  <a:pt x="28019" y="40725"/>
                </a:lnTo>
                <a:lnTo>
                  <a:pt x="28481" y="40372"/>
                </a:lnTo>
                <a:lnTo>
                  <a:pt x="28399" y="40426"/>
                </a:lnTo>
                <a:lnTo>
                  <a:pt x="29104" y="39938"/>
                </a:lnTo>
                <a:lnTo>
                  <a:pt x="29104" y="39938"/>
                </a:lnTo>
                <a:lnTo>
                  <a:pt x="29077" y="39965"/>
                </a:lnTo>
                <a:lnTo>
                  <a:pt x="30461" y="39043"/>
                </a:lnTo>
                <a:lnTo>
                  <a:pt x="31112" y="38555"/>
                </a:lnTo>
                <a:cubicBezTo>
                  <a:pt x="33037" y="37198"/>
                  <a:pt x="35099" y="35761"/>
                  <a:pt x="37160" y="34432"/>
                </a:cubicBezTo>
                <a:cubicBezTo>
                  <a:pt x="38571" y="33564"/>
                  <a:pt x="40849" y="32126"/>
                  <a:pt x="42856" y="31258"/>
                </a:cubicBezTo>
                <a:cubicBezTo>
                  <a:pt x="43477" y="30980"/>
                  <a:pt x="43692" y="30888"/>
                  <a:pt x="43649" y="30888"/>
                </a:cubicBezTo>
                <a:cubicBezTo>
                  <a:pt x="43645" y="30888"/>
                  <a:pt x="43640" y="30888"/>
                  <a:pt x="43634" y="30889"/>
                </a:cubicBezTo>
                <a:lnTo>
                  <a:pt x="43634" y="30889"/>
                </a:lnTo>
                <a:cubicBezTo>
                  <a:pt x="44122" y="30677"/>
                  <a:pt x="44625" y="30480"/>
                  <a:pt x="45142" y="30307"/>
                </a:cubicBezTo>
                <a:lnTo>
                  <a:pt x="45142" y="30307"/>
                </a:lnTo>
                <a:cubicBezTo>
                  <a:pt x="45121" y="30316"/>
                  <a:pt x="45101" y="30326"/>
                  <a:pt x="45080" y="30336"/>
                </a:cubicBezTo>
                <a:cubicBezTo>
                  <a:pt x="45127" y="30316"/>
                  <a:pt x="45175" y="30297"/>
                  <a:pt x="45222" y="30280"/>
                </a:cubicBezTo>
                <a:lnTo>
                  <a:pt x="45222" y="30280"/>
                </a:lnTo>
                <a:cubicBezTo>
                  <a:pt x="45195" y="30289"/>
                  <a:pt x="45168" y="30298"/>
                  <a:pt x="45142" y="30307"/>
                </a:cubicBezTo>
                <a:lnTo>
                  <a:pt x="45142" y="30307"/>
                </a:lnTo>
                <a:cubicBezTo>
                  <a:pt x="45284" y="30241"/>
                  <a:pt x="45430" y="30194"/>
                  <a:pt x="45596" y="30146"/>
                </a:cubicBezTo>
                <a:cubicBezTo>
                  <a:pt x="47265" y="29628"/>
                  <a:pt x="48990" y="29353"/>
                  <a:pt x="50740" y="29353"/>
                </a:cubicBezTo>
                <a:cubicBezTo>
                  <a:pt x="51095" y="29353"/>
                  <a:pt x="51450" y="29364"/>
                  <a:pt x="51807" y="29387"/>
                </a:cubicBezTo>
                <a:cubicBezTo>
                  <a:pt x="53028" y="29441"/>
                  <a:pt x="54248" y="29712"/>
                  <a:pt x="55415" y="30146"/>
                </a:cubicBezTo>
                <a:cubicBezTo>
                  <a:pt x="56581" y="30580"/>
                  <a:pt x="57639" y="31231"/>
                  <a:pt x="58561" y="32072"/>
                </a:cubicBezTo>
                <a:cubicBezTo>
                  <a:pt x="58968" y="32425"/>
                  <a:pt x="59347" y="32859"/>
                  <a:pt x="59673" y="33293"/>
                </a:cubicBezTo>
                <a:cubicBezTo>
                  <a:pt x="60161" y="33944"/>
                  <a:pt x="60568" y="34649"/>
                  <a:pt x="60894" y="35408"/>
                </a:cubicBezTo>
                <a:cubicBezTo>
                  <a:pt x="61219" y="36168"/>
                  <a:pt x="61463" y="36981"/>
                  <a:pt x="61545" y="37795"/>
                </a:cubicBezTo>
                <a:cubicBezTo>
                  <a:pt x="61707" y="39124"/>
                  <a:pt x="61490" y="40453"/>
                  <a:pt x="60894" y="41647"/>
                </a:cubicBezTo>
                <a:cubicBezTo>
                  <a:pt x="60812" y="41810"/>
                  <a:pt x="60731" y="41999"/>
                  <a:pt x="60622" y="42162"/>
                </a:cubicBezTo>
                <a:cubicBezTo>
                  <a:pt x="60541" y="42325"/>
                  <a:pt x="60432" y="42460"/>
                  <a:pt x="60324" y="42596"/>
                </a:cubicBezTo>
                <a:lnTo>
                  <a:pt x="60161" y="42840"/>
                </a:lnTo>
                <a:lnTo>
                  <a:pt x="59971" y="43030"/>
                </a:lnTo>
                <a:cubicBezTo>
                  <a:pt x="59844" y="43158"/>
                  <a:pt x="59740" y="43310"/>
                  <a:pt x="59615" y="43440"/>
                </a:cubicBezTo>
                <a:lnTo>
                  <a:pt x="59615" y="43440"/>
                </a:lnTo>
                <a:lnTo>
                  <a:pt x="59239" y="43762"/>
                </a:lnTo>
                <a:cubicBezTo>
                  <a:pt x="59158" y="43844"/>
                  <a:pt x="59076" y="43925"/>
                  <a:pt x="58968" y="44007"/>
                </a:cubicBezTo>
                <a:lnTo>
                  <a:pt x="58615" y="44278"/>
                </a:lnTo>
                <a:cubicBezTo>
                  <a:pt x="58100" y="44685"/>
                  <a:pt x="57530" y="45010"/>
                  <a:pt x="56961" y="45308"/>
                </a:cubicBezTo>
                <a:cubicBezTo>
                  <a:pt x="55198" y="46068"/>
                  <a:pt x="53299" y="46529"/>
                  <a:pt x="51400" y="46610"/>
                </a:cubicBezTo>
                <a:cubicBezTo>
                  <a:pt x="50997" y="46628"/>
                  <a:pt x="50593" y="46637"/>
                  <a:pt x="50189" y="46637"/>
                </a:cubicBezTo>
                <a:cubicBezTo>
                  <a:pt x="49318" y="46637"/>
                  <a:pt x="48447" y="46595"/>
                  <a:pt x="47576" y="46502"/>
                </a:cubicBezTo>
                <a:cubicBezTo>
                  <a:pt x="46301" y="46393"/>
                  <a:pt x="45026" y="46231"/>
                  <a:pt x="43724" y="46095"/>
                </a:cubicBezTo>
                <a:cubicBezTo>
                  <a:pt x="42328" y="45948"/>
                  <a:pt x="40908" y="45825"/>
                  <a:pt x="39486" y="45825"/>
                </a:cubicBezTo>
                <a:cubicBezTo>
                  <a:pt x="38283" y="45825"/>
                  <a:pt x="37079" y="45913"/>
                  <a:pt x="35885" y="46149"/>
                </a:cubicBezTo>
                <a:cubicBezTo>
                  <a:pt x="35560" y="46204"/>
                  <a:pt x="35261" y="46258"/>
                  <a:pt x="34963" y="46339"/>
                </a:cubicBezTo>
                <a:cubicBezTo>
                  <a:pt x="34665" y="46421"/>
                  <a:pt x="34339" y="46529"/>
                  <a:pt x="34041" y="46638"/>
                </a:cubicBezTo>
                <a:cubicBezTo>
                  <a:pt x="33444" y="46855"/>
                  <a:pt x="32875" y="47126"/>
                  <a:pt x="32332" y="47478"/>
                </a:cubicBezTo>
                <a:cubicBezTo>
                  <a:pt x="31220" y="48129"/>
                  <a:pt x="30244" y="48970"/>
                  <a:pt x="29430" y="49974"/>
                </a:cubicBezTo>
                <a:cubicBezTo>
                  <a:pt x="28589" y="50977"/>
                  <a:pt x="28019" y="52144"/>
                  <a:pt x="27694" y="53419"/>
                </a:cubicBezTo>
                <a:cubicBezTo>
                  <a:pt x="27558" y="54042"/>
                  <a:pt x="27504" y="54693"/>
                  <a:pt x="27585" y="55371"/>
                </a:cubicBezTo>
                <a:cubicBezTo>
                  <a:pt x="27613" y="55697"/>
                  <a:pt x="27667" y="56022"/>
                  <a:pt x="27748" y="56321"/>
                </a:cubicBezTo>
                <a:lnTo>
                  <a:pt x="27802" y="56565"/>
                </a:lnTo>
                <a:lnTo>
                  <a:pt x="27911" y="56836"/>
                </a:lnTo>
                <a:cubicBezTo>
                  <a:pt x="27992" y="57080"/>
                  <a:pt x="28101" y="57270"/>
                  <a:pt x="28209" y="57514"/>
                </a:cubicBezTo>
                <a:cubicBezTo>
                  <a:pt x="28236" y="57596"/>
                  <a:pt x="28264" y="57677"/>
                  <a:pt x="28318" y="57758"/>
                </a:cubicBezTo>
                <a:cubicBezTo>
                  <a:pt x="28399" y="57758"/>
                  <a:pt x="28508" y="57704"/>
                  <a:pt x="28589" y="57704"/>
                </a:cubicBezTo>
                <a:lnTo>
                  <a:pt x="29159" y="57514"/>
                </a:lnTo>
                <a:lnTo>
                  <a:pt x="29728" y="57351"/>
                </a:lnTo>
                <a:cubicBezTo>
                  <a:pt x="29918" y="57297"/>
                  <a:pt x="30081" y="57243"/>
                  <a:pt x="30244" y="57189"/>
                </a:cubicBezTo>
                <a:cubicBezTo>
                  <a:pt x="30596" y="57107"/>
                  <a:pt x="30922" y="56999"/>
                  <a:pt x="31274" y="56917"/>
                </a:cubicBezTo>
                <a:cubicBezTo>
                  <a:pt x="31952" y="56728"/>
                  <a:pt x="32630" y="56565"/>
                  <a:pt x="33336" y="56402"/>
                </a:cubicBezTo>
                <a:cubicBezTo>
                  <a:pt x="34692" y="56077"/>
                  <a:pt x="36102" y="55805"/>
                  <a:pt x="37486" y="55616"/>
                </a:cubicBezTo>
                <a:cubicBezTo>
                  <a:pt x="39764" y="55263"/>
                  <a:pt x="42070" y="55046"/>
                  <a:pt x="44375" y="54992"/>
                </a:cubicBezTo>
                <a:lnTo>
                  <a:pt x="45569" y="54965"/>
                </a:lnTo>
                <a:lnTo>
                  <a:pt x="46871" y="54965"/>
                </a:lnTo>
                <a:lnTo>
                  <a:pt x="47521" y="54992"/>
                </a:lnTo>
                <a:cubicBezTo>
                  <a:pt x="49393" y="55019"/>
                  <a:pt x="51237" y="55317"/>
                  <a:pt x="53001" y="55914"/>
                </a:cubicBezTo>
                <a:cubicBezTo>
                  <a:pt x="53868" y="56212"/>
                  <a:pt x="54682" y="56619"/>
                  <a:pt x="55442" y="57134"/>
                </a:cubicBezTo>
                <a:cubicBezTo>
                  <a:pt x="56174" y="57623"/>
                  <a:pt x="56798" y="58274"/>
                  <a:pt x="57232" y="59033"/>
                </a:cubicBezTo>
                <a:cubicBezTo>
                  <a:pt x="57530" y="59576"/>
                  <a:pt x="57720" y="60172"/>
                  <a:pt x="57801" y="60796"/>
                </a:cubicBezTo>
                <a:cubicBezTo>
                  <a:pt x="57856" y="61393"/>
                  <a:pt x="57774" y="62017"/>
                  <a:pt x="57612" y="62613"/>
                </a:cubicBezTo>
                <a:cubicBezTo>
                  <a:pt x="57422" y="63210"/>
                  <a:pt x="57123" y="63780"/>
                  <a:pt x="56744" y="64268"/>
                </a:cubicBezTo>
                <a:cubicBezTo>
                  <a:pt x="56364" y="64783"/>
                  <a:pt x="55930" y="65244"/>
                  <a:pt x="55442" y="65624"/>
                </a:cubicBezTo>
                <a:cubicBezTo>
                  <a:pt x="54628" y="66275"/>
                  <a:pt x="53706" y="66791"/>
                  <a:pt x="52729" y="67116"/>
                </a:cubicBezTo>
                <a:cubicBezTo>
                  <a:pt x="51726" y="67414"/>
                  <a:pt x="50695" y="67631"/>
                  <a:pt x="49664" y="67713"/>
                </a:cubicBezTo>
                <a:cubicBezTo>
                  <a:pt x="48968" y="67767"/>
                  <a:pt x="48266" y="67785"/>
                  <a:pt x="47559" y="67785"/>
                </a:cubicBezTo>
                <a:cubicBezTo>
                  <a:pt x="46144" y="67785"/>
                  <a:pt x="44710" y="67713"/>
                  <a:pt x="43263" y="67713"/>
                </a:cubicBezTo>
                <a:cubicBezTo>
                  <a:pt x="43139" y="67710"/>
                  <a:pt x="43015" y="67709"/>
                  <a:pt x="42891" y="67709"/>
                </a:cubicBezTo>
                <a:cubicBezTo>
                  <a:pt x="41527" y="67709"/>
                  <a:pt x="40187" y="67846"/>
                  <a:pt x="38869" y="68120"/>
                </a:cubicBezTo>
                <a:cubicBezTo>
                  <a:pt x="37431" y="68418"/>
                  <a:pt x="36048" y="68988"/>
                  <a:pt x="34882" y="69856"/>
                </a:cubicBezTo>
                <a:cubicBezTo>
                  <a:pt x="33661" y="70723"/>
                  <a:pt x="32766" y="71944"/>
                  <a:pt x="32278" y="73354"/>
                </a:cubicBezTo>
                <a:cubicBezTo>
                  <a:pt x="31763" y="74765"/>
                  <a:pt x="31627" y="76311"/>
                  <a:pt x="31871" y="77803"/>
                </a:cubicBezTo>
                <a:cubicBezTo>
                  <a:pt x="31871" y="77911"/>
                  <a:pt x="31925" y="78020"/>
                  <a:pt x="31925" y="78128"/>
                </a:cubicBezTo>
                <a:cubicBezTo>
                  <a:pt x="31979" y="78345"/>
                  <a:pt x="32034" y="78562"/>
                  <a:pt x="32088" y="78752"/>
                </a:cubicBezTo>
                <a:cubicBezTo>
                  <a:pt x="32115" y="78969"/>
                  <a:pt x="32169" y="79186"/>
                  <a:pt x="32251" y="79376"/>
                </a:cubicBezTo>
                <a:lnTo>
                  <a:pt x="32468" y="80000"/>
                </a:lnTo>
                <a:lnTo>
                  <a:pt x="32712" y="80569"/>
                </a:lnTo>
                <a:cubicBezTo>
                  <a:pt x="32793" y="80786"/>
                  <a:pt x="32902" y="80976"/>
                  <a:pt x="33010" y="81166"/>
                </a:cubicBezTo>
                <a:cubicBezTo>
                  <a:pt x="33092" y="81356"/>
                  <a:pt x="33200" y="81546"/>
                  <a:pt x="33309" y="81736"/>
                </a:cubicBezTo>
                <a:cubicBezTo>
                  <a:pt x="34204" y="83173"/>
                  <a:pt x="35451" y="84367"/>
                  <a:pt x="36943" y="85208"/>
                </a:cubicBezTo>
                <a:cubicBezTo>
                  <a:pt x="37920" y="85777"/>
                  <a:pt x="38950" y="86211"/>
                  <a:pt x="40035" y="86510"/>
                </a:cubicBezTo>
                <a:cubicBezTo>
                  <a:pt x="41450" y="86894"/>
                  <a:pt x="42911" y="87097"/>
                  <a:pt x="44383" y="87097"/>
                </a:cubicBezTo>
                <a:cubicBezTo>
                  <a:pt x="44886" y="87097"/>
                  <a:pt x="45390" y="87073"/>
                  <a:pt x="45894" y="87025"/>
                </a:cubicBezTo>
                <a:cubicBezTo>
                  <a:pt x="46165" y="87025"/>
                  <a:pt x="46382" y="86998"/>
                  <a:pt x="46545" y="86971"/>
                </a:cubicBezTo>
                <a:cubicBezTo>
                  <a:pt x="46823" y="86931"/>
                  <a:pt x="46912" y="86906"/>
                  <a:pt x="46855" y="86906"/>
                </a:cubicBezTo>
                <a:cubicBezTo>
                  <a:pt x="46834" y="86906"/>
                  <a:pt x="46793" y="86909"/>
                  <a:pt x="46735" y="86916"/>
                </a:cubicBezTo>
                <a:cubicBezTo>
                  <a:pt x="46491" y="86916"/>
                  <a:pt x="45948" y="86971"/>
                  <a:pt x="45189" y="86971"/>
                </a:cubicBezTo>
                <a:cubicBezTo>
                  <a:pt x="44983" y="86978"/>
                  <a:pt x="44779" y="86982"/>
                  <a:pt x="44574" y="86982"/>
                </a:cubicBezTo>
                <a:cubicBezTo>
                  <a:pt x="43349" y="86982"/>
                  <a:pt x="42143" y="86843"/>
                  <a:pt x="40958" y="86564"/>
                </a:cubicBezTo>
                <a:cubicBezTo>
                  <a:pt x="40252" y="86401"/>
                  <a:pt x="39574" y="86184"/>
                  <a:pt x="38923" y="85940"/>
                </a:cubicBezTo>
                <a:cubicBezTo>
                  <a:pt x="38293" y="85688"/>
                  <a:pt x="37687" y="85389"/>
                  <a:pt x="37125" y="85043"/>
                </a:cubicBezTo>
                <a:lnTo>
                  <a:pt x="37125" y="85043"/>
                </a:lnTo>
                <a:cubicBezTo>
                  <a:pt x="38018" y="85508"/>
                  <a:pt x="38960" y="85898"/>
                  <a:pt x="39927" y="86211"/>
                </a:cubicBezTo>
                <a:cubicBezTo>
                  <a:pt x="40849" y="86482"/>
                  <a:pt x="41798" y="86672"/>
                  <a:pt x="42775" y="86754"/>
                </a:cubicBezTo>
                <a:cubicBezTo>
                  <a:pt x="43408" y="86816"/>
                  <a:pt x="44042" y="86849"/>
                  <a:pt x="44676" y="86849"/>
                </a:cubicBezTo>
                <a:cubicBezTo>
                  <a:pt x="45425" y="86849"/>
                  <a:pt x="46175" y="86802"/>
                  <a:pt x="46925" y="86699"/>
                </a:cubicBezTo>
                <a:cubicBezTo>
                  <a:pt x="47494" y="86645"/>
                  <a:pt x="48037" y="86564"/>
                  <a:pt x="48579" y="86401"/>
                </a:cubicBezTo>
                <a:cubicBezTo>
                  <a:pt x="48634" y="86374"/>
                  <a:pt x="48579" y="86374"/>
                  <a:pt x="48579" y="86347"/>
                </a:cubicBezTo>
                <a:cubicBezTo>
                  <a:pt x="47576" y="86537"/>
                  <a:pt x="46545" y="86645"/>
                  <a:pt x="45514" y="86672"/>
                </a:cubicBezTo>
                <a:cubicBezTo>
                  <a:pt x="44646" y="86672"/>
                  <a:pt x="43778" y="86645"/>
                  <a:pt x="42910" y="86537"/>
                </a:cubicBezTo>
                <a:cubicBezTo>
                  <a:pt x="42015" y="86428"/>
                  <a:pt x="41120" y="86238"/>
                  <a:pt x="40252" y="85994"/>
                </a:cubicBezTo>
                <a:cubicBezTo>
                  <a:pt x="38408" y="85479"/>
                  <a:pt x="36699" y="84529"/>
                  <a:pt x="35316" y="83255"/>
                </a:cubicBezTo>
                <a:cubicBezTo>
                  <a:pt x="34692" y="82658"/>
                  <a:pt x="34149" y="81953"/>
                  <a:pt x="33715" y="81220"/>
                </a:cubicBezTo>
                <a:cubicBezTo>
                  <a:pt x="33281" y="80461"/>
                  <a:pt x="32956" y="79674"/>
                  <a:pt x="32739" y="78834"/>
                </a:cubicBezTo>
                <a:cubicBezTo>
                  <a:pt x="32386" y="77532"/>
                  <a:pt x="32332" y="76175"/>
                  <a:pt x="32549" y="74873"/>
                </a:cubicBezTo>
                <a:cubicBezTo>
                  <a:pt x="32739" y="73571"/>
                  <a:pt x="33309" y="72351"/>
                  <a:pt x="34177" y="71374"/>
                </a:cubicBezTo>
                <a:cubicBezTo>
                  <a:pt x="34421" y="71049"/>
                  <a:pt x="34719" y="70778"/>
                  <a:pt x="35044" y="70534"/>
                </a:cubicBezTo>
                <a:cubicBezTo>
                  <a:pt x="35560" y="70127"/>
                  <a:pt x="36102" y="69801"/>
                  <a:pt x="36699" y="69530"/>
                </a:cubicBezTo>
                <a:lnTo>
                  <a:pt x="36699" y="69530"/>
                </a:lnTo>
                <a:cubicBezTo>
                  <a:pt x="35885" y="69910"/>
                  <a:pt x="35126" y="70425"/>
                  <a:pt x="34475" y="71049"/>
                </a:cubicBezTo>
                <a:cubicBezTo>
                  <a:pt x="33797" y="71781"/>
                  <a:pt x="33281" y="72622"/>
                  <a:pt x="32929" y="73544"/>
                </a:cubicBezTo>
                <a:cubicBezTo>
                  <a:pt x="32576" y="74602"/>
                  <a:pt x="32413" y="75687"/>
                  <a:pt x="32468" y="76799"/>
                </a:cubicBezTo>
                <a:cubicBezTo>
                  <a:pt x="32495" y="77233"/>
                  <a:pt x="32549" y="77640"/>
                  <a:pt x="32630" y="78074"/>
                </a:cubicBezTo>
                <a:cubicBezTo>
                  <a:pt x="32712" y="78508"/>
                  <a:pt x="32820" y="78915"/>
                  <a:pt x="32956" y="79349"/>
                </a:cubicBezTo>
                <a:cubicBezTo>
                  <a:pt x="33092" y="79756"/>
                  <a:pt x="33254" y="80135"/>
                  <a:pt x="33444" y="80542"/>
                </a:cubicBezTo>
                <a:cubicBezTo>
                  <a:pt x="33634" y="80922"/>
                  <a:pt x="33851" y="81275"/>
                  <a:pt x="34068" y="81654"/>
                </a:cubicBezTo>
                <a:cubicBezTo>
                  <a:pt x="34502" y="82278"/>
                  <a:pt x="34990" y="82875"/>
                  <a:pt x="35560" y="83390"/>
                </a:cubicBezTo>
                <a:cubicBezTo>
                  <a:pt x="35831" y="83634"/>
                  <a:pt x="36129" y="83851"/>
                  <a:pt x="36455" y="84096"/>
                </a:cubicBezTo>
                <a:cubicBezTo>
                  <a:pt x="36591" y="84177"/>
                  <a:pt x="36753" y="84313"/>
                  <a:pt x="36916" y="84394"/>
                </a:cubicBezTo>
                <a:lnTo>
                  <a:pt x="37377" y="84692"/>
                </a:lnTo>
                <a:cubicBezTo>
                  <a:pt x="38679" y="85425"/>
                  <a:pt x="40117" y="85940"/>
                  <a:pt x="41581" y="86184"/>
                </a:cubicBezTo>
                <a:cubicBezTo>
                  <a:pt x="42247" y="86313"/>
                  <a:pt x="43065" y="86391"/>
                  <a:pt x="43216" y="86391"/>
                </a:cubicBezTo>
                <a:cubicBezTo>
                  <a:pt x="43256" y="86391"/>
                  <a:pt x="43250" y="86385"/>
                  <a:pt x="43182" y="86374"/>
                </a:cubicBezTo>
                <a:cubicBezTo>
                  <a:pt x="42856" y="86320"/>
                  <a:pt x="41690" y="86184"/>
                  <a:pt x="40822" y="85940"/>
                </a:cubicBezTo>
                <a:lnTo>
                  <a:pt x="40008" y="85723"/>
                </a:lnTo>
                <a:cubicBezTo>
                  <a:pt x="39737" y="85642"/>
                  <a:pt x="39493" y="85533"/>
                  <a:pt x="39222" y="85452"/>
                </a:cubicBezTo>
                <a:cubicBezTo>
                  <a:pt x="38326" y="85099"/>
                  <a:pt x="37486" y="84665"/>
                  <a:pt x="36699" y="84123"/>
                </a:cubicBezTo>
                <a:cubicBezTo>
                  <a:pt x="36509" y="83987"/>
                  <a:pt x="36319" y="83851"/>
                  <a:pt x="36129" y="83716"/>
                </a:cubicBezTo>
                <a:lnTo>
                  <a:pt x="35587" y="83255"/>
                </a:lnTo>
                <a:cubicBezTo>
                  <a:pt x="35234" y="82929"/>
                  <a:pt x="34936" y="82577"/>
                  <a:pt x="34638" y="82224"/>
                </a:cubicBezTo>
                <a:cubicBezTo>
                  <a:pt x="34041" y="81465"/>
                  <a:pt x="33580" y="80651"/>
                  <a:pt x="33227" y="79756"/>
                </a:cubicBezTo>
                <a:cubicBezTo>
                  <a:pt x="32902" y="78861"/>
                  <a:pt x="32685" y="77938"/>
                  <a:pt x="32630" y="76989"/>
                </a:cubicBezTo>
                <a:cubicBezTo>
                  <a:pt x="32549" y="76094"/>
                  <a:pt x="32630" y="75226"/>
                  <a:pt x="32847" y="74358"/>
                </a:cubicBezTo>
                <a:cubicBezTo>
                  <a:pt x="33037" y="73490"/>
                  <a:pt x="33390" y="72704"/>
                  <a:pt x="33905" y="71971"/>
                </a:cubicBezTo>
                <a:cubicBezTo>
                  <a:pt x="34936" y="70561"/>
                  <a:pt x="36509" y="69639"/>
                  <a:pt x="38218" y="69150"/>
                </a:cubicBezTo>
                <a:cubicBezTo>
                  <a:pt x="39439" y="68798"/>
                  <a:pt x="40686" y="68608"/>
                  <a:pt x="41934" y="68581"/>
                </a:cubicBezTo>
                <a:cubicBezTo>
                  <a:pt x="42329" y="68564"/>
                  <a:pt x="42727" y="68557"/>
                  <a:pt x="43126" y="68557"/>
                </a:cubicBezTo>
                <a:cubicBezTo>
                  <a:pt x="44014" y="68557"/>
                  <a:pt x="44906" y="68589"/>
                  <a:pt x="45786" y="68608"/>
                </a:cubicBezTo>
                <a:cubicBezTo>
                  <a:pt x="46314" y="68623"/>
                  <a:pt x="46846" y="68634"/>
                  <a:pt x="47380" y="68634"/>
                </a:cubicBezTo>
                <a:cubicBezTo>
                  <a:pt x="48793" y="68634"/>
                  <a:pt x="50220" y="68558"/>
                  <a:pt x="51617" y="68282"/>
                </a:cubicBezTo>
                <a:cubicBezTo>
                  <a:pt x="53624" y="67930"/>
                  <a:pt x="55442" y="66953"/>
                  <a:pt x="56852" y="65516"/>
                </a:cubicBezTo>
                <a:cubicBezTo>
                  <a:pt x="57232" y="65109"/>
                  <a:pt x="57584" y="64648"/>
                  <a:pt x="57856" y="64160"/>
                </a:cubicBezTo>
                <a:cubicBezTo>
                  <a:pt x="58154" y="63671"/>
                  <a:pt x="58371" y="63129"/>
                  <a:pt x="58534" y="62559"/>
                </a:cubicBezTo>
                <a:cubicBezTo>
                  <a:pt x="58561" y="62424"/>
                  <a:pt x="58588" y="62288"/>
                  <a:pt x="58615" y="62125"/>
                </a:cubicBezTo>
                <a:cubicBezTo>
                  <a:pt x="58642" y="61990"/>
                  <a:pt x="58669" y="61854"/>
                  <a:pt x="58669" y="61718"/>
                </a:cubicBezTo>
                <a:lnTo>
                  <a:pt x="58697" y="61284"/>
                </a:lnTo>
                <a:lnTo>
                  <a:pt x="58697" y="60878"/>
                </a:lnTo>
                <a:cubicBezTo>
                  <a:pt x="58669" y="60606"/>
                  <a:pt x="58642" y="60335"/>
                  <a:pt x="58561" y="60091"/>
                </a:cubicBezTo>
                <a:cubicBezTo>
                  <a:pt x="58534" y="59847"/>
                  <a:pt x="58452" y="59603"/>
                  <a:pt x="58344" y="59359"/>
                </a:cubicBezTo>
                <a:cubicBezTo>
                  <a:pt x="57910" y="58192"/>
                  <a:pt x="57123" y="57189"/>
                  <a:pt x="56093" y="56511"/>
                </a:cubicBezTo>
                <a:cubicBezTo>
                  <a:pt x="55089" y="55805"/>
                  <a:pt x="54004" y="55290"/>
                  <a:pt x="52865" y="54937"/>
                </a:cubicBezTo>
                <a:cubicBezTo>
                  <a:pt x="51726" y="54612"/>
                  <a:pt x="50559" y="54368"/>
                  <a:pt x="49366" y="54232"/>
                </a:cubicBezTo>
                <a:cubicBezTo>
                  <a:pt x="49068" y="54205"/>
                  <a:pt x="48796" y="54178"/>
                  <a:pt x="48498" y="54178"/>
                </a:cubicBezTo>
                <a:cubicBezTo>
                  <a:pt x="48200" y="54151"/>
                  <a:pt x="47901" y="54151"/>
                  <a:pt x="47603" y="54124"/>
                </a:cubicBezTo>
                <a:cubicBezTo>
                  <a:pt x="47223" y="54124"/>
                  <a:pt x="46831" y="54112"/>
                  <a:pt x="46444" y="54112"/>
                </a:cubicBezTo>
                <a:cubicBezTo>
                  <a:pt x="46250" y="54112"/>
                  <a:pt x="46057" y="54115"/>
                  <a:pt x="45867" y="54124"/>
                </a:cubicBezTo>
                <a:cubicBezTo>
                  <a:pt x="42015" y="54124"/>
                  <a:pt x="38191" y="54531"/>
                  <a:pt x="34421" y="55290"/>
                </a:cubicBezTo>
                <a:cubicBezTo>
                  <a:pt x="33498" y="55480"/>
                  <a:pt x="32576" y="55697"/>
                  <a:pt x="31708" y="55914"/>
                </a:cubicBezTo>
                <a:cubicBezTo>
                  <a:pt x="31247" y="56050"/>
                  <a:pt x="30786" y="56158"/>
                  <a:pt x="30352" y="56294"/>
                </a:cubicBezTo>
                <a:lnTo>
                  <a:pt x="29674" y="56483"/>
                </a:lnTo>
                <a:lnTo>
                  <a:pt x="29050" y="56673"/>
                </a:lnTo>
                <a:lnTo>
                  <a:pt x="28806" y="56755"/>
                </a:lnTo>
                <a:cubicBezTo>
                  <a:pt x="28752" y="56673"/>
                  <a:pt x="28725" y="56592"/>
                  <a:pt x="28698" y="56511"/>
                </a:cubicBezTo>
                <a:lnTo>
                  <a:pt x="28643" y="56375"/>
                </a:lnTo>
                <a:cubicBezTo>
                  <a:pt x="28616" y="56294"/>
                  <a:pt x="28589" y="56212"/>
                  <a:pt x="28589" y="56131"/>
                </a:cubicBezTo>
                <a:cubicBezTo>
                  <a:pt x="28535" y="55995"/>
                  <a:pt x="28508" y="55833"/>
                  <a:pt x="28481" y="55670"/>
                </a:cubicBezTo>
                <a:cubicBezTo>
                  <a:pt x="28291" y="54503"/>
                  <a:pt x="28508" y="53310"/>
                  <a:pt x="29023" y="52225"/>
                </a:cubicBezTo>
                <a:lnTo>
                  <a:pt x="29023" y="52279"/>
                </a:lnTo>
                <a:cubicBezTo>
                  <a:pt x="29294" y="51601"/>
                  <a:pt x="29674" y="51004"/>
                  <a:pt x="30135" y="50462"/>
                </a:cubicBezTo>
                <a:cubicBezTo>
                  <a:pt x="30976" y="49458"/>
                  <a:pt x="31952" y="48645"/>
                  <a:pt x="33092" y="48021"/>
                </a:cubicBezTo>
                <a:cubicBezTo>
                  <a:pt x="33688" y="47695"/>
                  <a:pt x="34285" y="47424"/>
                  <a:pt x="34936" y="47234"/>
                </a:cubicBezTo>
                <a:cubicBezTo>
                  <a:pt x="35587" y="47072"/>
                  <a:pt x="36238" y="46909"/>
                  <a:pt x="36916" y="46827"/>
                </a:cubicBezTo>
                <a:cubicBezTo>
                  <a:pt x="37786" y="46723"/>
                  <a:pt x="38655" y="46674"/>
                  <a:pt x="39532" y="46674"/>
                </a:cubicBezTo>
                <a:cubicBezTo>
                  <a:pt x="40022" y="46674"/>
                  <a:pt x="40515" y="46690"/>
                  <a:pt x="41012" y="46719"/>
                </a:cubicBezTo>
                <a:cubicBezTo>
                  <a:pt x="43751" y="46882"/>
                  <a:pt x="46518" y="47343"/>
                  <a:pt x="49339" y="47478"/>
                </a:cubicBezTo>
                <a:cubicBezTo>
                  <a:pt x="49650" y="47499"/>
                  <a:pt x="49960" y="47508"/>
                  <a:pt x="50271" y="47508"/>
                </a:cubicBezTo>
                <a:cubicBezTo>
                  <a:pt x="50774" y="47508"/>
                  <a:pt x="51277" y="47485"/>
                  <a:pt x="51780" y="47451"/>
                </a:cubicBezTo>
                <a:cubicBezTo>
                  <a:pt x="52187" y="47424"/>
                  <a:pt x="52567" y="47370"/>
                  <a:pt x="52919" y="47343"/>
                </a:cubicBezTo>
                <a:lnTo>
                  <a:pt x="53868" y="47180"/>
                </a:lnTo>
                <a:cubicBezTo>
                  <a:pt x="55496" y="46882"/>
                  <a:pt x="57069" y="46285"/>
                  <a:pt x="58480" y="45471"/>
                </a:cubicBezTo>
                <a:cubicBezTo>
                  <a:pt x="60351" y="44413"/>
                  <a:pt x="61707" y="42650"/>
                  <a:pt x="62250" y="40589"/>
                </a:cubicBezTo>
                <a:cubicBezTo>
                  <a:pt x="62494" y="39640"/>
                  <a:pt x="62548" y="38636"/>
                  <a:pt x="62440" y="37660"/>
                </a:cubicBezTo>
                <a:cubicBezTo>
                  <a:pt x="62304" y="36710"/>
                  <a:pt x="62060" y="35761"/>
                  <a:pt x="61653" y="34866"/>
                </a:cubicBezTo>
                <a:cubicBezTo>
                  <a:pt x="61300" y="34052"/>
                  <a:pt x="60812" y="33266"/>
                  <a:pt x="60270" y="32560"/>
                </a:cubicBezTo>
                <a:cubicBezTo>
                  <a:pt x="59727" y="31909"/>
                  <a:pt x="59103" y="31313"/>
                  <a:pt x="58425" y="30797"/>
                </a:cubicBezTo>
                <a:cubicBezTo>
                  <a:pt x="56933" y="29712"/>
                  <a:pt x="55198" y="29007"/>
                  <a:pt x="53380" y="28682"/>
                </a:cubicBezTo>
                <a:cubicBezTo>
                  <a:pt x="52485" y="28532"/>
                  <a:pt x="51576" y="28458"/>
                  <a:pt x="50664" y="28458"/>
                </a:cubicBezTo>
                <a:cubicBezTo>
                  <a:pt x="49752" y="28458"/>
                  <a:pt x="48837" y="28532"/>
                  <a:pt x="47928" y="28682"/>
                </a:cubicBezTo>
                <a:cubicBezTo>
                  <a:pt x="46545" y="28926"/>
                  <a:pt x="45189" y="29278"/>
                  <a:pt x="43887" y="29767"/>
                </a:cubicBezTo>
                <a:cubicBezTo>
                  <a:pt x="43209" y="30038"/>
                  <a:pt x="42504" y="30363"/>
                  <a:pt x="41798" y="30716"/>
                </a:cubicBezTo>
                <a:lnTo>
                  <a:pt x="41853" y="30689"/>
                </a:lnTo>
                <a:lnTo>
                  <a:pt x="41853" y="30689"/>
                </a:lnTo>
                <a:cubicBezTo>
                  <a:pt x="40307" y="31448"/>
                  <a:pt x="38815" y="32289"/>
                  <a:pt x="37377" y="33211"/>
                </a:cubicBezTo>
                <a:cubicBezTo>
                  <a:pt x="35858" y="34188"/>
                  <a:pt x="34529" y="35083"/>
                  <a:pt x="32929" y="36222"/>
                </a:cubicBezTo>
                <a:cubicBezTo>
                  <a:pt x="31844" y="36981"/>
                  <a:pt x="30244" y="38066"/>
                  <a:pt x="28942" y="38934"/>
                </a:cubicBezTo>
                <a:lnTo>
                  <a:pt x="26392" y="40697"/>
                </a:lnTo>
                <a:lnTo>
                  <a:pt x="22432" y="43437"/>
                </a:lnTo>
                <a:cubicBezTo>
                  <a:pt x="21808" y="43898"/>
                  <a:pt x="21103" y="44224"/>
                  <a:pt x="20370" y="44441"/>
                </a:cubicBezTo>
                <a:cubicBezTo>
                  <a:pt x="20200" y="44478"/>
                  <a:pt x="20028" y="44497"/>
                  <a:pt x="19858" y="44497"/>
                </a:cubicBezTo>
                <a:cubicBezTo>
                  <a:pt x="19296" y="44497"/>
                  <a:pt x="18752" y="44293"/>
                  <a:pt x="18336" y="43898"/>
                </a:cubicBezTo>
                <a:cubicBezTo>
                  <a:pt x="18038" y="43627"/>
                  <a:pt x="17794" y="43301"/>
                  <a:pt x="17658" y="42922"/>
                </a:cubicBezTo>
                <a:cubicBezTo>
                  <a:pt x="17550" y="42732"/>
                  <a:pt x="17495" y="42542"/>
                  <a:pt x="17441" y="42352"/>
                </a:cubicBezTo>
                <a:cubicBezTo>
                  <a:pt x="17387" y="42135"/>
                  <a:pt x="17333" y="41945"/>
                  <a:pt x="17305" y="41728"/>
                </a:cubicBezTo>
                <a:cubicBezTo>
                  <a:pt x="17143" y="40887"/>
                  <a:pt x="17170" y="40046"/>
                  <a:pt x="17305" y="39206"/>
                </a:cubicBezTo>
                <a:cubicBezTo>
                  <a:pt x="17387" y="38772"/>
                  <a:pt x="17495" y="38365"/>
                  <a:pt x="17658" y="37958"/>
                </a:cubicBezTo>
                <a:lnTo>
                  <a:pt x="17875" y="37334"/>
                </a:lnTo>
                <a:lnTo>
                  <a:pt x="17984" y="37009"/>
                </a:lnTo>
                <a:cubicBezTo>
                  <a:pt x="18011" y="36900"/>
                  <a:pt x="18065" y="36792"/>
                  <a:pt x="18119" y="36710"/>
                </a:cubicBezTo>
                <a:cubicBezTo>
                  <a:pt x="18309" y="36303"/>
                  <a:pt x="18445" y="35869"/>
                  <a:pt x="18662" y="35490"/>
                </a:cubicBezTo>
                <a:lnTo>
                  <a:pt x="19313" y="34296"/>
                </a:lnTo>
                <a:cubicBezTo>
                  <a:pt x="19448" y="34052"/>
                  <a:pt x="19638" y="33754"/>
                  <a:pt x="19828" y="33455"/>
                </a:cubicBezTo>
                <a:cubicBezTo>
                  <a:pt x="19936" y="33293"/>
                  <a:pt x="20018" y="33130"/>
                  <a:pt x="20126" y="32994"/>
                </a:cubicBezTo>
                <a:lnTo>
                  <a:pt x="20452" y="32533"/>
                </a:lnTo>
                <a:lnTo>
                  <a:pt x="20994" y="31774"/>
                </a:lnTo>
                <a:lnTo>
                  <a:pt x="21591" y="31068"/>
                </a:lnTo>
                <a:cubicBezTo>
                  <a:pt x="21990" y="30563"/>
                  <a:pt x="22441" y="30084"/>
                  <a:pt x="22893" y="29631"/>
                </a:cubicBezTo>
                <a:lnTo>
                  <a:pt x="22893" y="29631"/>
                </a:lnTo>
                <a:lnTo>
                  <a:pt x="22947" y="29604"/>
                </a:lnTo>
                <a:cubicBezTo>
                  <a:pt x="24168" y="28410"/>
                  <a:pt x="25497" y="27325"/>
                  <a:pt x="26907" y="26349"/>
                </a:cubicBezTo>
                <a:lnTo>
                  <a:pt x="26907" y="26349"/>
                </a:lnTo>
                <a:lnTo>
                  <a:pt x="26880" y="26376"/>
                </a:lnTo>
                <a:lnTo>
                  <a:pt x="27558" y="25915"/>
                </a:lnTo>
                <a:lnTo>
                  <a:pt x="27504" y="25942"/>
                </a:lnTo>
                <a:cubicBezTo>
                  <a:pt x="27721" y="25806"/>
                  <a:pt x="27965" y="25644"/>
                  <a:pt x="28182" y="25508"/>
                </a:cubicBezTo>
                <a:lnTo>
                  <a:pt x="28182" y="25508"/>
                </a:lnTo>
                <a:lnTo>
                  <a:pt x="28128" y="25535"/>
                </a:lnTo>
                <a:lnTo>
                  <a:pt x="28779" y="25128"/>
                </a:lnTo>
                <a:lnTo>
                  <a:pt x="28752" y="25156"/>
                </a:lnTo>
                <a:cubicBezTo>
                  <a:pt x="29131" y="24911"/>
                  <a:pt x="29538" y="24694"/>
                  <a:pt x="29945" y="24450"/>
                </a:cubicBezTo>
                <a:cubicBezTo>
                  <a:pt x="30840" y="23989"/>
                  <a:pt x="32332" y="23284"/>
                  <a:pt x="33444" y="22823"/>
                </a:cubicBezTo>
                <a:lnTo>
                  <a:pt x="33444" y="22823"/>
                </a:lnTo>
                <a:lnTo>
                  <a:pt x="33390" y="22850"/>
                </a:lnTo>
                <a:cubicBezTo>
                  <a:pt x="34041" y="22579"/>
                  <a:pt x="34665" y="22335"/>
                  <a:pt x="35316" y="22118"/>
                </a:cubicBezTo>
                <a:cubicBezTo>
                  <a:pt x="35777" y="21982"/>
                  <a:pt x="36129" y="21874"/>
                  <a:pt x="36753" y="21684"/>
                </a:cubicBezTo>
                <a:cubicBezTo>
                  <a:pt x="38462" y="21087"/>
                  <a:pt x="40225" y="20626"/>
                  <a:pt x="41988" y="20273"/>
                </a:cubicBezTo>
                <a:lnTo>
                  <a:pt x="41961" y="20273"/>
                </a:lnTo>
                <a:cubicBezTo>
                  <a:pt x="43372" y="20002"/>
                  <a:pt x="44673" y="19758"/>
                  <a:pt x="46138" y="19487"/>
                </a:cubicBezTo>
                <a:cubicBezTo>
                  <a:pt x="47304" y="19297"/>
                  <a:pt x="48742" y="19080"/>
                  <a:pt x="50044" y="18890"/>
                </a:cubicBezTo>
                <a:lnTo>
                  <a:pt x="50121" y="18877"/>
                </a:lnTo>
                <a:lnTo>
                  <a:pt x="50121" y="18877"/>
                </a:lnTo>
                <a:lnTo>
                  <a:pt x="51102" y="18781"/>
                </a:lnTo>
                <a:cubicBezTo>
                  <a:pt x="52133" y="18646"/>
                  <a:pt x="53462" y="18456"/>
                  <a:pt x="53814" y="18402"/>
                </a:cubicBezTo>
                <a:cubicBezTo>
                  <a:pt x="55849" y="18185"/>
                  <a:pt x="57774" y="17859"/>
                  <a:pt x="59727" y="17561"/>
                </a:cubicBezTo>
                <a:lnTo>
                  <a:pt x="59998" y="17561"/>
                </a:lnTo>
                <a:cubicBezTo>
                  <a:pt x="60859" y="17434"/>
                  <a:pt x="61720" y="17213"/>
                  <a:pt x="62537" y="16919"/>
                </a:cubicBezTo>
                <a:lnTo>
                  <a:pt x="62537" y="16919"/>
                </a:lnTo>
                <a:lnTo>
                  <a:pt x="62684" y="16883"/>
                </a:lnTo>
                <a:lnTo>
                  <a:pt x="63308" y="16693"/>
                </a:lnTo>
                <a:lnTo>
                  <a:pt x="63714" y="16530"/>
                </a:lnTo>
                <a:cubicBezTo>
                  <a:pt x="63959" y="16449"/>
                  <a:pt x="63742" y="16557"/>
                  <a:pt x="64148" y="16395"/>
                </a:cubicBezTo>
                <a:cubicBezTo>
                  <a:pt x="64664" y="16178"/>
                  <a:pt x="65179" y="15906"/>
                  <a:pt x="65640" y="15635"/>
                </a:cubicBezTo>
                <a:cubicBezTo>
                  <a:pt x="65855" y="15485"/>
                  <a:pt x="65951" y="15436"/>
                  <a:pt x="65995" y="15436"/>
                </a:cubicBezTo>
                <a:cubicBezTo>
                  <a:pt x="66006" y="15436"/>
                  <a:pt x="66014" y="15440"/>
                  <a:pt x="66020" y="15445"/>
                </a:cubicBezTo>
                <a:cubicBezTo>
                  <a:pt x="66590" y="14984"/>
                  <a:pt x="67078" y="14442"/>
                  <a:pt x="67512" y="13845"/>
                </a:cubicBezTo>
                <a:lnTo>
                  <a:pt x="67729" y="13465"/>
                </a:lnTo>
                <a:cubicBezTo>
                  <a:pt x="67810" y="13357"/>
                  <a:pt x="67837" y="13248"/>
                  <a:pt x="67892" y="13140"/>
                </a:cubicBezTo>
                <a:cubicBezTo>
                  <a:pt x="67946" y="13004"/>
                  <a:pt x="68000" y="12868"/>
                  <a:pt x="68027" y="12760"/>
                </a:cubicBezTo>
                <a:lnTo>
                  <a:pt x="68027" y="12706"/>
                </a:lnTo>
                <a:cubicBezTo>
                  <a:pt x="67892" y="13031"/>
                  <a:pt x="67702" y="13357"/>
                  <a:pt x="67512" y="13628"/>
                </a:cubicBezTo>
                <a:lnTo>
                  <a:pt x="67322" y="13899"/>
                </a:lnTo>
                <a:lnTo>
                  <a:pt x="67186" y="14062"/>
                </a:lnTo>
                <a:cubicBezTo>
                  <a:pt x="67129" y="14119"/>
                  <a:pt x="67101" y="14142"/>
                  <a:pt x="67093" y="14142"/>
                </a:cubicBezTo>
                <a:cubicBezTo>
                  <a:pt x="67083" y="14142"/>
                  <a:pt x="67112" y="14098"/>
                  <a:pt x="67159" y="14035"/>
                </a:cubicBezTo>
                <a:cubicBezTo>
                  <a:pt x="67512" y="13574"/>
                  <a:pt x="67783" y="13058"/>
                  <a:pt x="68000" y="12543"/>
                </a:cubicBezTo>
                <a:cubicBezTo>
                  <a:pt x="68163" y="12136"/>
                  <a:pt x="68271" y="11702"/>
                  <a:pt x="68325" y="11268"/>
                </a:cubicBezTo>
                <a:cubicBezTo>
                  <a:pt x="68431" y="10743"/>
                  <a:pt x="68459" y="10192"/>
                  <a:pt x="68461" y="9640"/>
                </a:cubicBezTo>
                <a:lnTo>
                  <a:pt x="68461" y="9640"/>
                </a:lnTo>
                <a:cubicBezTo>
                  <a:pt x="68461" y="9640"/>
                  <a:pt x="68461" y="9640"/>
                  <a:pt x="68461" y="9641"/>
                </a:cubicBezTo>
                <a:lnTo>
                  <a:pt x="68461" y="9586"/>
                </a:lnTo>
                <a:cubicBezTo>
                  <a:pt x="68461" y="9604"/>
                  <a:pt x="68461" y="9622"/>
                  <a:pt x="68461" y="9640"/>
                </a:cubicBezTo>
                <a:lnTo>
                  <a:pt x="68461" y="9640"/>
                </a:lnTo>
                <a:cubicBezTo>
                  <a:pt x="68407" y="9206"/>
                  <a:pt x="68325" y="8800"/>
                  <a:pt x="68190" y="8366"/>
                </a:cubicBezTo>
                <a:cubicBezTo>
                  <a:pt x="67973" y="7525"/>
                  <a:pt x="67647" y="6738"/>
                  <a:pt x="67186" y="6006"/>
                </a:cubicBezTo>
                <a:cubicBezTo>
                  <a:pt x="66698" y="5220"/>
                  <a:pt x="66074" y="4541"/>
                  <a:pt x="65396" y="3918"/>
                </a:cubicBezTo>
                <a:cubicBezTo>
                  <a:pt x="65071" y="3619"/>
                  <a:pt x="64718" y="3294"/>
                  <a:pt x="64365" y="3022"/>
                </a:cubicBezTo>
                <a:cubicBezTo>
                  <a:pt x="63702" y="2606"/>
                  <a:pt x="63499" y="2483"/>
                  <a:pt x="63486" y="2483"/>
                </a:cubicBezTo>
                <a:lnTo>
                  <a:pt x="63486" y="2483"/>
                </a:lnTo>
                <a:cubicBezTo>
                  <a:pt x="63469" y="2483"/>
                  <a:pt x="63835" y="2730"/>
                  <a:pt x="63815" y="2730"/>
                </a:cubicBezTo>
                <a:cubicBezTo>
                  <a:pt x="63809" y="2730"/>
                  <a:pt x="63765" y="2706"/>
                  <a:pt x="63660" y="2643"/>
                </a:cubicBezTo>
                <a:cubicBezTo>
                  <a:pt x="62856" y="2160"/>
                  <a:pt x="62024" y="1757"/>
                  <a:pt x="61140" y="1433"/>
                </a:cubicBezTo>
                <a:lnTo>
                  <a:pt x="61140" y="1433"/>
                </a:lnTo>
                <a:lnTo>
                  <a:pt x="61002" y="1341"/>
                </a:lnTo>
                <a:cubicBezTo>
                  <a:pt x="60487" y="1151"/>
                  <a:pt x="59944" y="1015"/>
                  <a:pt x="59429" y="907"/>
                </a:cubicBezTo>
                <a:cubicBezTo>
                  <a:pt x="59212" y="853"/>
                  <a:pt x="58941" y="771"/>
                  <a:pt x="58534" y="690"/>
                </a:cubicBezTo>
                <a:cubicBezTo>
                  <a:pt x="58154" y="608"/>
                  <a:pt x="57639" y="473"/>
                  <a:pt x="56879" y="364"/>
                </a:cubicBezTo>
                <a:lnTo>
                  <a:pt x="56879" y="364"/>
                </a:lnTo>
                <a:lnTo>
                  <a:pt x="57639" y="473"/>
                </a:lnTo>
                <a:lnTo>
                  <a:pt x="58154" y="581"/>
                </a:lnTo>
                <a:cubicBezTo>
                  <a:pt x="58452" y="636"/>
                  <a:pt x="58642" y="690"/>
                  <a:pt x="58751" y="690"/>
                </a:cubicBezTo>
                <a:cubicBezTo>
                  <a:pt x="58791" y="703"/>
                  <a:pt x="58832" y="710"/>
                  <a:pt x="58873" y="710"/>
                </a:cubicBezTo>
                <a:cubicBezTo>
                  <a:pt x="58914" y="710"/>
                  <a:pt x="58954" y="703"/>
                  <a:pt x="58995" y="690"/>
                </a:cubicBezTo>
                <a:lnTo>
                  <a:pt x="59049" y="690"/>
                </a:lnTo>
                <a:cubicBezTo>
                  <a:pt x="58751" y="608"/>
                  <a:pt x="58344" y="554"/>
                  <a:pt x="58154" y="527"/>
                </a:cubicBezTo>
                <a:cubicBezTo>
                  <a:pt x="57883" y="473"/>
                  <a:pt x="57720" y="446"/>
                  <a:pt x="57503" y="419"/>
                </a:cubicBezTo>
                <a:lnTo>
                  <a:pt x="57557" y="419"/>
                </a:lnTo>
                <a:cubicBezTo>
                  <a:pt x="56933" y="337"/>
                  <a:pt x="56337" y="229"/>
                  <a:pt x="55713" y="174"/>
                </a:cubicBezTo>
                <a:cubicBezTo>
                  <a:pt x="55415" y="147"/>
                  <a:pt x="55116" y="120"/>
                  <a:pt x="54791" y="93"/>
                </a:cubicBezTo>
                <a:lnTo>
                  <a:pt x="53841" y="39"/>
                </a:lnTo>
                <a:cubicBezTo>
                  <a:pt x="53485" y="13"/>
                  <a:pt x="53128" y="1"/>
                  <a:pt x="527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54" name="Google Shape;554;p33"/>
          <p:cNvSpPr txBox="1">
            <a:spLocks noGrp="1"/>
          </p:cNvSpPr>
          <p:nvPr>
            <p:ph type="title" hasCustomPrompt="1"/>
          </p:nvPr>
        </p:nvSpPr>
        <p:spPr>
          <a:xfrm>
            <a:off x="4815600" y="1687567"/>
            <a:ext cx="2560800" cy="152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"/>
              <a:buNone/>
              <a:defRPr sz="10666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9pPr>
          </a:lstStyle>
          <a:p>
            <a:r>
              <a:t>xx%</a:t>
            </a:r>
          </a:p>
        </p:txBody>
      </p:sp>
      <p:sp>
        <p:nvSpPr>
          <p:cNvPr id="555" name="Google Shape;555;p33"/>
          <p:cNvSpPr txBox="1">
            <a:spLocks noGrp="1"/>
          </p:cNvSpPr>
          <p:nvPr>
            <p:ph type="title" idx="2"/>
          </p:nvPr>
        </p:nvSpPr>
        <p:spPr>
          <a:xfrm>
            <a:off x="4106400" y="3119167"/>
            <a:ext cx="397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56" name="Google Shape;556;p33"/>
          <p:cNvSpPr txBox="1">
            <a:spLocks noGrp="1"/>
          </p:cNvSpPr>
          <p:nvPr>
            <p:ph type="subTitle" idx="1"/>
          </p:nvPr>
        </p:nvSpPr>
        <p:spPr>
          <a:xfrm>
            <a:off x="4307400" y="3882767"/>
            <a:ext cx="3577200" cy="8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557" name="Google Shape;557;p33"/>
          <p:cNvGrpSpPr/>
          <p:nvPr/>
        </p:nvGrpSpPr>
        <p:grpSpPr>
          <a:xfrm rot="-4500040">
            <a:off x="329267" y="3381013"/>
            <a:ext cx="1649796" cy="2073524"/>
            <a:chOff x="8112943" y="2396104"/>
            <a:chExt cx="1237384" cy="1555190"/>
          </a:xfrm>
        </p:grpSpPr>
        <p:sp>
          <p:nvSpPr>
            <p:cNvPr id="558" name="Google Shape;558;p33"/>
            <p:cNvSpPr/>
            <p:nvPr/>
          </p:nvSpPr>
          <p:spPr>
            <a:xfrm rot="-1639023" flipH="1">
              <a:off x="8189750" y="3205009"/>
              <a:ext cx="937462" cy="562545"/>
            </a:xfrm>
            <a:custGeom>
              <a:avLst/>
              <a:gdLst/>
              <a:ahLst/>
              <a:cxnLst/>
              <a:rect l="l" t="t" r="r" b="b"/>
              <a:pathLst>
                <a:path w="13860" h="8317" extrusionOk="0">
                  <a:moveTo>
                    <a:pt x="2551" y="0"/>
                  </a:moveTo>
                  <a:cubicBezTo>
                    <a:pt x="1693" y="0"/>
                    <a:pt x="832" y="618"/>
                    <a:pt x="461" y="1446"/>
                  </a:cubicBezTo>
                  <a:cubicBezTo>
                    <a:pt x="0" y="2450"/>
                    <a:pt x="136" y="3616"/>
                    <a:pt x="461" y="4674"/>
                  </a:cubicBezTo>
                  <a:cubicBezTo>
                    <a:pt x="570" y="5189"/>
                    <a:pt x="814" y="5651"/>
                    <a:pt x="1167" y="6030"/>
                  </a:cubicBezTo>
                  <a:cubicBezTo>
                    <a:pt x="1601" y="6383"/>
                    <a:pt x="2089" y="6654"/>
                    <a:pt x="2658" y="6763"/>
                  </a:cubicBezTo>
                  <a:cubicBezTo>
                    <a:pt x="5235" y="7603"/>
                    <a:pt x="7893" y="8119"/>
                    <a:pt x="10606" y="8309"/>
                  </a:cubicBezTo>
                  <a:cubicBezTo>
                    <a:pt x="10705" y="8314"/>
                    <a:pt x="10802" y="8317"/>
                    <a:pt x="10895" y="8317"/>
                  </a:cubicBezTo>
                  <a:cubicBezTo>
                    <a:pt x="13610" y="8317"/>
                    <a:pt x="13860" y="6085"/>
                    <a:pt x="11474" y="4511"/>
                  </a:cubicBezTo>
                  <a:cubicBezTo>
                    <a:pt x="10389" y="3779"/>
                    <a:pt x="9114" y="3426"/>
                    <a:pt x="7921" y="2938"/>
                  </a:cubicBezTo>
                  <a:cubicBezTo>
                    <a:pt x="6564" y="2396"/>
                    <a:pt x="5262" y="1636"/>
                    <a:pt x="4123" y="741"/>
                  </a:cubicBezTo>
                  <a:cubicBezTo>
                    <a:pt x="3825" y="470"/>
                    <a:pt x="3526" y="280"/>
                    <a:pt x="3174" y="117"/>
                  </a:cubicBezTo>
                  <a:cubicBezTo>
                    <a:pt x="2971" y="37"/>
                    <a:pt x="2761" y="0"/>
                    <a:pt x="2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9" name="Google Shape;559;p33"/>
            <p:cNvSpPr/>
            <p:nvPr/>
          </p:nvSpPr>
          <p:spPr>
            <a:xfrm rot="-1639023" flipH="1">
              <a:off x="8799712" y="2487123"/>
              <a:ext cx="489902" cy="383642"/>
            </a:xfrm>
            <a:custGeom>
              <a:avLst/>
              <a:gdLst/>
              <a:ahLst/>
              <a:cxnLst/>
              <a:rect l="l" t="t" r="r" b="b"/>
              <a:pathLst>
                <a:path w="7243" h="5672" extrusionOk="0">
                  <a:moveTo>
                    <a:pt x="1995" y="1"/>
                  </a:moveTo>
                  <a:cubicBezTo>
                    <a:pt x="1778" y="1"/>
                    <a:pt x="1564" y="33"/>
                    <a:pt x="1356" y="107"/>
                  </a:cubicBezTo>
                  <a:cubicBezTo>
                    <a:pt x="407" y="459"/>
                    <a:pt x="0" y="1680"/>
                    <a:pt x="271" y="2656"/>
                  </a:cubicBezTo>
                  <a:cubicBezTo>
                    <a:pt x="543" y="3633"/>
                    <a:pt x="1302" y="4392"/>
                    <a:pt x="2143" y="4962"/>
                  </a:cubicBezTo>
                  <a:cubicBezTo>
                    <a:pt x="2550" y="5260"/>
                    <a:pt x="3011" y="5477"/>
                    <a:pt x="3499" y="5613"/>
                  </a:cubicBezTo>
                  <a:cubicBezTo>
                    <a:pt x="3665" y="5653"/>
                    <a:pt x="3843" y="5672"/>
                    <a:pt x="4026" y="5672"/>
                  </a:cubicBezTo>
                  <a:cubicBezTo>
                    <a:pt x="5223" y="5672"/>
                    <a:pt x="6678" y="4863"/>
                    <a:pt x="6890" y="3687"/>
                  </a:cubicBezTo>
                  <a:cubicBezTo>
                    <a:pt x="7242" y="1924"/>
                    <a:pt x="5018" y="975"/>
                    <a:pt x="3716" y="459"/>
                  </a:cubicBezTo>
                  <a:cubicBezTo>
                    <a:pt x="3165" y="223"/>
                    <a:pt x="2570" y="1"/>
                    <a:pt x="19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28610619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4"/>
          <p:cNvSpPr txBox="1">
            <a:spLocks noGrp="1"/>
          </p:cNvSpPr>
          <p:nvPr>
            <p:ph type="title" hasCustomPrompt="1"/>
          </p:nvPr>
        </p:nvSpPr>
        <p:spPr>
          <a:xfrm>
            <a:off x="8671200" y="1687567"/>
            <a:ext cx="2560800" cy="152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"/>
              <a:buNone/>
              <a:defRPr sz="10666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9pPr>
          </a:lstStyle>
          <a:p>
            <a:r>
              <a:t>xx%</a:t>
            </a:r>
          </a:p>
        </p:txBody>
      </p:sp>
      <p:sp>
        <p:nvSpPr>
          <p:cNvPr id="562" name="Google Shape;562;p34"/>
          <p:cNvSpPr txBox="1">
            <a:spLocks noGrp="1"/>
          </p:cNvSpPr>
          <p:nvPr>
            <p:ph type="title" idx="2"/>
          </p:nvPr>
        </p:nvSpPr>
        <p:spPr>
          <a:xfrm>
            <a:off x="950967" y="3119167"/>
            <a:ext cx="397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3" name="Google Shape;563;p34"/>
          <p:cNvSpPr txBox="1">
            <a:spLocks noGrp="1"/>
          </p:cNvSpPr>
          <p:nvPr>
            <p:ph type="subTitle" idx="1"/>
          </p:nvPr>
        </p:nvSpPr>
        <p:spPr>
          <a:xfrm>
            <a:off x="950967" y="3882767"/>
            <a:ext cx="3577200" cy="8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239168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5"/>
          <p:cNvSpPr/>
          <p:nvPr/>
        </p:nvSpPr>
        <p:spPr>
          <a:xfrm rot="4142348">
            <a:off x="-885909" y="4836731"/>
            <a:ext cx="3636697" cy="2971291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66" name="Google Shape;566;p35"/>
          <p:cNvSpPr txBox="1">
            <a:spLocks noGrp="1"/>
          </p:cNvSpPr>
          <p:nvPr>
            <p:ph type="title"/>
          </p:nvPr>
        </p:nvSpPr>
        <p:spPr>
          <a:xfrm>
            <a:off x="2442600" y="2120600"/>
            <a:ext cx="7306800" cy="18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11333" b="1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7" name="Google Shape;567;p35"/>
          <p:cNvSpPr txBox="1">
            <a:spLocks noGrp="1"/>
          </p:cNvSpPr>
          <p:nvPr>
            <p:ph type="subTitle" idx="1"/>
          </p:nvPr>
        </p:nvSpPr>
        <p:spPr>
          <a:xfrm>
            <a:off x="2746800" y="3935800"/>
            <a:ext cx="6698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68" name="Google Shape;568;p35"/>
          <p:cNvSpPr/>
          <p:nvPr/>
        </p:nvSpPr>
        <p:spPr>
          <a:xfrm rot="6501944">
            <a:off x="214939" y="-2729965"/>
            <a:ext cx="4390279" cy="5087351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69" name="Google Shape;569;p35"/>
          <p:cNvSpPr/>
          <p:nvPr/>
        </p:nvSpPr>
        <p:spPr>
          <a:xfrm flipH="1">
            <a:off x="9077581" y="4923471"/>
            <a:ext cx="3832188" cy="3005299"/>
          </a:xfrm>
          <a:custGeom>
            <a:avLst/>
            <a:gdLst/>
            <a:ahLst/>
            <a:cxnLst/>
            <a:rect l="l" t="t" r="r" b="b"/>
            <a:pathLst>
              <a:path w="116362" h="91254" extrusionOk="0">
                <a:moveTo>
                  <a:pt x="76003" y="1"/>
                </a:moveTo>
                <a:cubicBezTo>
                  <a:pt x="75144" y="1"/>
                  <a:pt x="74284" y="39"/>
                  <a:pt x="73425" y="120"/>
                </a:cubicBezTo>
                <a:cubicBezTo>
                  <a:pt x="66074" y="798"/>
                  <a:pt x="59402" y="4514"/>
                  <a:pt x="52377" y="6874"/>
                </a:cubicBezTo>
                <a:cubicBezTo>
                  <a:pt x="45053" y="9342"/>
                  <a:pt x="37296" y="10346"/>
                  <a:pt x="29647" y="11404"/>
                </a:cubicBezTo>
                <a:cubicBezTo>
                  <a:pt x="26365" y="11865"/>
                  <a:pt x="22757" y="12489"/>
                  <a:pt x="20587" y="15011"/>
                </a:cubicBezTo>
                <a:cubicBezTo>
                  <a:pt x="19746" y="16096"/>
                  <a:pt x="19123" y="17317"/>
                  <a:pt x="18716" y="18619"/>
                </a:cubicBezTo>
                <a:cubicBezTo>
                  <a:pt x="16275" y="25671"/>
                  <a:pt x="543" y="40589"/>
                  <a:pt x="353" y="48048"/>
                </a:cubicBezTo>
                <a:cubicBezTo>
                  <a:pt x="0" y="60959"/>
                  <a:pt x="13155" y="66329"/>
                  <a:pt x="12043" y="79213"/>
                </a:cubicBezTo>
                <a:lnTo>
                  <a:pt x="12043" y="79240"/>
                </a:lnTo>
                <a:cubicBezTo>
                  <a:pt x="11859" y="81578"/>
                  <a:pt x="13710" y="83559"/>
                  <a:pt x="16044" y="83559"/>
                </a:cubicBezTo>
                <a:cubicBezTo>
                  <a:pt x="16121" y="83559"/>
                  <a:pt x="16197" y="83557"/>
                  <a:pt x="16275" y="83553"/>
                </a:cubicBezTo>
                <a:lnTo>
                  <a:pt x="38408" y="89222"/>
                </a:lnTo>
                <a:cubicBezTo>
                  <a:pt x="43731" y="90584"/>
                  <a:pt x="49152" y="91253"/>
                  <a:pt x="54545" y="91253"/>
                </a:cubicBezTo>
                <a:cubicBezTo>
                  <a:pt x="67952" y="91253"/>
                  <a:pt x="81189" y="87116"/>
                  <a:pt x="92330" y="79186"/>
                </a:cubicBezTo>
                <a:lnTo>
                  <a:pt x="92547" y="79023"/>
                </a:lnTo>
                <a:cubicBezTo>
                  <a:pt x="98351" y="73571"/>
                  <a:pt x="103451" y="67414"/>
                  <a:pt x="108523" y="61284"/>
                </a:cubicBezTo>
                <a:lnTo>
                  <a:pt x="108604" y="61176"/>
                </a:lnTo>
                <a:cubicBezTo>
                  <a:pt x="113758" y="54965"/>
                  <a:pt x="116362" y="47017"/>
                  <a:pt x="115928" y="38961"/>
                </a:cubicBezTo>
                <a:lnTo>
                  <a:pt x="115819" y="36981"/>
                </a:lnTo>
                <a:cubicBezTo>
                  <a:pt x="115060" y="22253"/>
                  <a:pt x="105838" y="9261"/>
                  <a:pt x="92194" y="3701"/>
                </a:cubicBezTo>
                <a:lnTo>
                  <a:pt x="91923" y="3592"/>
                </a:lnTo>
                <a:cubicBezTo>
                  <a:pt x="86861" y="1553"/>
                  <a:pt x="81456" y="1"/>
                  <a:pt x="7600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70" name="Google Shape;570;p35"/>
          <p:cNvSpPr/>
          <p:nvPr/>
        </p:nvSpPr>
        <p:spPr>
          <a:xfrm rot="-750160" flipH="1">
            <a:off x="7945621" y="5911110"/>
            <a:ext cx="5501867" cy="1439169"/>
          </a:xfrm>
          <a:custGeom>
            <a:avLst/>
            <a:gdLst/>
            <a:ahLst/>
            <a:cxnLst/>
            <a:rect l="l" t="t" r="r" b="b"/>
            <a:pathLst>
              <a:path w="82675" h="21626" extrusionOk="0">
                <a:moveTo>
                  <a:pt x="51100" y="1"/>
                </a:moveTo>
                <a:cubicBezTo>
                  <a:pt x="49331" y="1"/>
                  <a:pt x="47612" y="84"/>
                  <a:pt x="45978" y="239"/>
                </a:cubicBezTo>
                <a:cubicBezTo>
                  <a:pt x="37786" y="999"/>
                  <a:pt x="29839" y="3657"/>
                  <a:pt x="22461" y="7156"/>
                </a:cubicBezTo>
                <a:cubicBezTo>
                  <a:pt x="15002" y="10682"/>
                  <a:pt x="7191" y="14940"/>
                  <a:pt x="762" y="20121"/>
                </a:cubicBezTo>
                <a:cubicBezTo>
                  <a:pt x="0" y="20614"/>
                  <a:pt x="497" y="21625"/>
                  <a:pt x="1213" y="21625"/>
                </a:cubicBezTo>
                <a:cubicBezTo>
                  <a:pt x="1364" y="21625"/>
                  <a:pt x="1524" y="21581"/>
                  <a:pt x="1684" y="21477"/>
                </a:cubicBezTo>
                <a:cubicBezTo>
                  <a:pt x="8899" y="17381"/>
                  <a:pt x="15518" y="12445"/>
                  <a:pt x="23058" y="8864"/>
                </a:cubicBezTo>
                <a:cubicBezTo>
                  <a:pt x="29920" y="5610"/>
                  <a:pt x="37244" y="3087"/>
                  <a:pt x="44784" y="2192"/>
                </a:cubicBezTo>
                <a:cubicBezTo>
                  <a:pt x="46849" y="1930"/>
                  <a:pt x="48924" y="1799"/>
                  <a:pt x="50997" y="1799"/>
                </a:cubicBezTo>
                <a:cubicBezTo>
                  <a:pt x="55570" y="1799"/>
                  <a:pt x="60134" y="2433"/>
                  <a:pt x="64558" y="3684"/>
                </a:cubicBezTo>
                <a:cubicBezTo>
                  <a:pt x="71311" y="5637"/>
                  <a:pt x="76492" y="9461"/>
                  <a:pt x="81944" y="13692"/>
                </a:cubicBezTo>
                <a:cubicBezTo>
                  <a:pt x="82018" y="13754"/>
                  <a:pt x="82099" y="13781"/>
                  <a:pt x="82178" y="13781"/>
                </a:cubicBezTo>
                <a:cubicBezTo>
                  <a:pt x="82443" y="13781"/>
                  <a:pt x="82675" y="13476"/>
                  <a:pt x="82486" y="13204"/>
                </a:cubicBezTo>
                <a:cubicBezTo>
                  <a:pt x="76210" y="3496"/>
                  <a:pt x="62599" y="1"/>
                  <a:pt x="5110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9347557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1">
  <p:cSld name="Big title 1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6"/>
          <p:cNvSpPr txBox="1">
            <a:spLocks noGrp="1"/>
          </p:cNvSpPr>
          <p:nvPr>
            <p:ph type="title"/>
          </p:nvPr>
        </p:nvSpPr>
        <p:spPr>
          <a:xfrm>
            <a:off x="3925200" y="2120600"/>
            <a:ext cx="7306800" cy="18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11333" b="1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500"/>
              <a:buFont typeface="Merriweather"/>
              <a:buNone/>
              <a:defRPr sz="8666" b="1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3" name="Google Shape;573;p36"/>
          <p:cNvSpPr txBox="1">
            <a:spLocks noGrp="1"/>
          </p:cNvSpPr>
          <p:nvPr>
            <p:ph type="subTitle" idx="1"/>
          </p:nvPr>
        </p:nvSpPr>
        <p:spPr>
          <a:xfrm>
            <a:off x="4533600" y="3935800"/>
            <a:ext cx="6698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076195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1"/>
        </a:solidFill>
        <a:effectLst/>
      </p:bgPr>
    </p:bg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7"/>
          <p:cNvSpPr/>
          <p:nvPr/>
        </p:nvSpPr>
        <p:spPr>
          <a:xfrm rot="-5400000">
            <a:off x="-1201685" y="5060697"/>
            <a:ext cx="3252159" cy="2657428"/>
          </a:xfrm>
          <a:custGeom>
            <a:avLst/>
            <a:gdLst/>
            <a:ahLst/>
            <a:cxnLst/>
            <a:rect l="l" t="t" r="r" b="b"/>
            <a:pathLst>
              <a:path w="139239" h="113776" extrusionOk="0">
                <a:moveTo>
                  <a:pt x="73529" y="1"/>
                </a:moveTo>
                <a:cubicBezTo>
                  <a:pt x="72268" y="1"/>
                  <a:pt x="71006" y="19"/>
                  <a:pt x="69744" y="59"/>
                </a:cubicBezTo>
                <a:lnTo>
                  <a:pt x="69426" y="104"/>
                </a:lnTo>
                <a:cubicBezTo>
                  <a:pt x="47065" y="3880"/>
                  <a:pt x="27480" y="17301"/>
                  <a:pt x="15924" y="36819"/>
                </a:cubicBezTo>
                <a:lnTo>
                  <a:pt x="2139" y="60044"/>
                </a:lnTo>
                <a:cubicBezTo>
                  <a:pt x="1" y="61955"/>
                  <a:pt x="23" y="65344"/>
                  <a:pt x="2230" y="67209"/>
                </a:cubicBezTo>
                <a:lnTo>
                  <a:pt x="2275" y="67232"/>
                </a:lnTo>
                <a:cubicBezTo>
                  <a:pt x="13945" y="77082"/>
                  <a:pt x="7439" y="92573"/>
                  <a:pt x="18517" y="103082"/>
                </a:cubicBezTo>
                <a:cubicBezTo>
                  <a:pt x="24932" y="109133"/>
                  <a:pt x="50568" y="108451"/>
                  <a:pt x="58507" y="112318"/>
                </a:cubicBezTo>
                <a:cubicBezTo>
                  <a:pt x="59940" y="113023"/>
                  <a:pt x="61464" y="113637"/>
                  <a:pt x="63079" y="113751"/>
                </a:cubicBezTo>
                <a:cubicBezTo>
                  <a:pt x="63296" y="113767"/>
                  <a:pt x="63511" y="113775"/>
                  <a:pt x="63725" y="113775"/>
                </a:cubicBezTo>
                <a:cubicBezTo>
                  <a:pt x="67381" y="113775"/>
                  <a:pt x="70691" y="111458"/>
                  <a:pt x="73657" y="109201"/>
                </a:cubicBezTo>
                <a:cubicBezTo>
                  <a:pt x="80959" y="103674"/>
                  <a:pt x="88261" y="98032"/>
                  <a:pt x="96473" y="93960"/>
                </a:cubicBezTo>
                <a:cubicBezTo>
                  <a:pt x="104321" y="90071"/>
                  <a:pt x="113010" y="87591"/>
                  <a:pt x="119743" y="82018"/>
                </a:cubicBezTo>
                <a:cubicBezTo>
                  <a:pt x="125499" y="77241"/>
                  <a:pt x="129366" y="70531"/>
                  <a:pt x="132300" y="63638"/>
                </a:cubicBezTo>
                <a:cubicBezTo>
                  <a:pt x="132346" y="63547"/>
                  <a:pt x="132391" y="63456"/>
                  <a:pt x="132437" y="63365"/>
                </a:cubicBezTo>
                <a:cubicBezTo>
                  <a:pt x="139238" y="47305"/>
                  <a:pt x="136008" y="28743"/>
                  <a:pt x="124361" y="15755"/>
                </a:cubicBezTo>
                <a:lnTo>
                  <a:pt x="122792" y="14003"/>
                </a:lnTo>
                <a:cubicBezTo>
                  <a:pt x="116400" y="6906"/>
                  <a:pt x="107596" y="2447"/>
                  <a:pt x="98088" y="1560"/>
                </a:cubicBezTo>
                <a:lnTo>
                  <a:pt x="97951" y="1537"/>
                </a:lnTo>
                <a:cubicBezTo>
                  <a:pt x="89835" y="769"/>
                  <a:pt x="81684" y="1"/>
                  <a:pt x="7352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76" name="Google Shape;576;p3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5034400" cy="1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Merriweather"/>
              <a:buNone/>
              <a:defRPr sz="4000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7" name="Google Shape;577;p37"/>
          <p:cNvSpPr/>
          <p:nvPr/>
        </p:nvSpPr>
        <p:spPr>
          <a:xfrm rot="781455">
            <a:off x="9714931" y="-633290"/>
            <a:ext cx="2932029" cy="3074873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78" name="Google Shape;578;p37"/>
          <p:cNvSpPr/>
          <p:nvPr/>
        </p:nvSpPr>
        <p:spPr>
          <a:xfrm rot="6175187">
            <a:off x="9066735" y="4183930"/>
            <a:ext cx="4027691" cy="3908129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79" name="Google Shape;579;p37"/>
          <p:cNvSpPr/>
          <p:nvPr/>
        </p:nvSpPr>
        <p:spPr>
          <a:xfrm rot="6833745">
            <a:off x="9915425" y="5336456"/>
            <a:ext cx="3202032" cy="1729803"/>
          </a:xfrm>
          <a:custGeom>
            <a:avLst/>
            <a:gdLst/>
            <a:ahLst/>
            <a:cxnLst/>
            <a:rect l="l" t="t" r="r" b="b"/>
            <a:pathLst>
              <a:path w="172176" h="93013" extrusionOk="0">
                <a:moveTo>
                  <a:pt x="13424" y="1"/>
                </a:moveTo>
                <a:cubicBezTo>
                  <a:pt x="6875" y="1"/>
                  <a:pt x="1" y="7379"/>
                  <a:pt x="918" y="15924"/>
                </a:cubicBezTo>
                <a:cubicBezTo>
                  <a:pt x="1532" y="21520"/>
                  <a:pt x="4876" y="27298"/>
                  <a:pt x="9653" y="29891"/>
                </a:cubicBezTo>
                <a:cubicBezTo>
                  <a:pt x="11675" y="30994"/>
                  <a:pt x="14155" y="31195"/>
                  <a:pt x="16658" y="31195"/>
                </a:cubicBezTo>
                <a:cubicBezTo>
                  <a:pt x="18084" y="31195"/>
                  <a:pt x="19518" y="31130"/>
                  <a:pt x="20878" y="31130"/>
                </a:cubicBezTo>
                <a:cubicBezTo>
                  <a:pt x="23334" y="31130"/>
                  <a:pt x="25551" y="31341"/>
                  <a:pt x="27055" y="32530"/>
                </a:cubicBezTo>
                <a:cubicBezTo>
                  <a:pt x="32196" y="36647"/>
                  <a:pt x="21641" y="50637"/>
                  <a:pt x="33174" y="57166"/>
                </a:cubicBezTo>
                <a:cubicBezTo>
                  <a:pt x="34809" y="58091"/>
                  <a:pt x="36338" y="58421"/>
                  <a:pt x="37796" y="58421"/>
                </a:cubicBezTo>
                <a:cubicBezTo>
                  <a:pt x="41411" y="58421"/>
                  <a:pt x="44594" y="56394"/>
                  <a:pt x="47908" y="56394"/>
                </a:cubicBezTo>
                <a:cubicBezTo>
                  <a:pt x="48482" y="56394"/>
                  <a:pt x="49059" y="56455"/>
                  <a:pt x="49643" y="56597"/>
                </a:cubicBezTo>
                <a:cubicBezTo>
                  <a:pt x="61199" y="59418"/>
                  <a:pt x="53942" y="66356"/>
                  <a:pt x="56808" y="74363"/>
                </a:cubicBezTo>
                <a:cubicBezTo>
                  <a:pt x="59096" y="80762"/>
                  <a:pt x="64139" y="83660"/>
                  <a:pt x="69661" y="83660"/>
                </a:cubicBezTo>
                <a:cubicBezTo>
                  <a:pt x="72816" y="83660"/>
                  <a:pt x="76126" y="82715"/>
                  <a:pt x="79169" y="80937"/>
                </a:cubicBezTo>
                <a:cubicBezTo>
                  <a:pt x="85309" y="77360"/>
                  <a:pt x="88766" y="71995"/>
                  <a:pt x="92323" y="71995"/>
                </a:cubicBezTo>
                <a:cubicBezTo>
                  <a:pt x="94353" y="71995"/>
                  <a:pt x="96416" y="73743"/>
                  <a:pt x="99028" y="78571"/>
                </a:cubicBezTo>
                <a:cubicBezTo>
                  <a:pt x="101757" y="83598"/>
                  <a:pt x="104282" y="89194"/>
                  <a:pt x="110856" y="91856"/>
                </a:cubicBezTo>
                <a:cubicBezTo>
                  <a:pt x="112729" y="92609"/>
                  <a:pt x="114750" y="93012"/>
                  <a:pt x="116765" y="93012"/>
                </a:cubicBezTo>
                <a:cubicBezTo>
                  <a:pt x="118520" y="93012"/>
                  <a:pt x="120270" y="92706"/>
                  <a:pt x="121912" y="92060"/>
                </a:cubicBezTo>
                <a:cubicBezTo>
                  <a:pt x="128486" y="89467"/>
                  <a:pt x="128213" y="81733"/>
                  <a:pt x="132876" y="79003"/>
                </a:cubicBezTo>
                <a:cubicBezTo>
                  <a:pt x="134160" y="78244"/>
                  <a:pt x="135425" y="77925"/>
                  <a:pt x="136686" y="77925"/>
                </a:cubicBezTo>
                <a:cubicBezTo>
                  <a:pt x="143268" y="77925"/>
                  <a:pt x="149760" y="86601"/>
                  <a:pt x="158416" y="86601"/>
                </a:cubicBezTo>
                <a:cubicBezTo>
                  <a:pt x="160623" y="86601"/>
                  <a:pt x="162970" y="86037"/>
                  <a:pt x="165496" y="84622"/>
                </a:cubicBezTo>
                <a:cubicBezTo>
                  <a:pt x="172175" y="80875"/>
                  <a:pt x="169959" y="72972"/>
                  <a:pt x="162077" y="72972"/>
                </a:cubicBezTo>
                <a:cubicBezTo>
                  <a:pt x="161155" y="72972"/>
                  <a:pt x="160154" y="73080"/>
                  <a:pt x="159081" y="73316"/>
                </a:cubicBezTo>
                <a:cubicBezTo>
                  <a:pt x="158715" y="73397"/>
                  <a:pt x="158347" y="73435"/>
                  <a:pt x="157976" y="73435"/>
                </a:cubicBezTo>
                <a:cubicBezTo>
                  <a:pt x="150852" y="73435"/>
                  <a:pt x="142851" y="59325"/>
                  <a:pt x="135074" y="59325"/>
                </a:cubicBezTo>
                <a:cubicBezTo>
                  <a:pt x="134675" y="59325"/>
                  <a:pt x="134275" y="59362"/>
                  <a:pt x="133877" y="59440"/>
                </a:cubicBezTo>
                <a:cubicBezTo>
                  <a:pt x="124869" y="61192"/>
                  <a:pt x="125779" y="71906"/>
                  <a:pt x="120251" y="74295"/>
                </a:cubicBezTo>
                <a:cubicBezTo>
                  <a:pt x="119428" y="74650"/>
                  <a:pt x="118631" y="74813"/>
                  <a:pt x="117855" y="74813"/>
                </a:cubicBezTo>
                <a:cubicBezTo>
                  <a:pt x="109695" y="74813"/>
                  <a:pt x="103883" y="56807"/>
                  <a:pt x="94183" y="55664"/>
                </a:cubicBezTo>
                <a:cubicBezTo>
                  <a:pt x="93938" y="55636"/>
                  <a:pt x="93686" y="55623"/>
                  <a:pt x="93430" y="55623"/>
                </a:cubicBezTo>
                <a:cubicBezTo>
                  <a:pt x="86556" y="55623"/>
                  <a:pt x="75789" y="65324"/>
                  <a:pt x="72873" y="65324"/>
                </a:cubicBezTo>
                <a:cubicBezTo>
                  <a:pt x="72806" y="65324"/>
                  <a:pt x="72744" y="65319"/>
                  <a:pt x="72686" y="65309"/>
                </a:cubicBezTo>
                <a:cubicBezTo>
                  <a:pt x="67022" y="64308"/>
                  <a:pt x="73824" y="49522"/>
                  <a:pt x="66294" y="43449"/>
                </a:cubicBezTo>
                <a:cubicBezTo>
                  <a:pt x="63998" y="41595"/>
                  <a:pt x="61334" y="41044"/>
                  <a:pt x="58636" y="41044"/>
                </a:cubicBezTo>
                <a:cubicBezTo>
                  <a:pt x="54692" y="41044"/>
                  <a:pt x="50674" y="42220"/>
                  <a:pt x="47621" y="42220"/>
                </a:cubicBezTo>
                <a:cubicBezTo>
                  <a:pt x="45126" y="42220"/>
                  <a:pt x="43276" y="41435"/>
                  <a:pt x="42637" y="38581"/>
                </a:cubicBezTo>
                <a:cubicBezTo>
                  <a:pt x="41181" y="32007"/>
                  <a:pt x="49643" y="25342"/>
                  <a:pt x="42955" y="18199"/>
                </a:cubicBezTo>
                <a:cubicBezTo>
                  <a:pt x="41467" y="16620"/>
                  <a:pt x="37463" y="14421"/>
                  <a:pt x="32834" y="14421"/>
                </a:cubicBezTo>
                <a:cubicBezTo>
                  <a:pt x="30530" y="14421"/>
                  <a:pt x="28071" y="14966"/>
                  <a:pt x="25690" y="16402"/>
                </a:cubicBezTo>
                <a:cubicBezTo>
                  <a:pt x="23977" y="17225"/>
                  <a:pt x="22634" y="17583"/>
                  <a:pt x="21586" y="17583"/>
                </a:cubicBezTo>
                <a:cubicBezTo>
                  <a:pt x="14867" y="17583"/>
                  <a:pt x="20261" y="2862"/>
                  <a:pt x="17978" y="1366"/>
                </a:cubicBezTo>
                <a:cubicBezTo>
                  <a:pt x="16554" y="427"/>
                  <a:pt x="14999" y="1"/>
                  <a:pt x="1342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4320847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8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8173600" cy="8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82" name="Google Shape;582;p38"/>
          <p:cNvSpPr/>
          <p:nvPr/>
        </p:nvSpPr>
        <p:spPr>
          <a:xfrm rot="-7265702" flipH="1">
            <a:off x="8697155" y="-2365599"/>
            <a:ext cx="4435275" cy="4304152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83" name="Google Shape;583;p38"/>
          <p:cNvSpPr/>
          <p:nvPr/>
        </p:nvSpPr>
        <p:spPr>
          <a:xfrm rot="4968973" flipH="1">
            <a:off x="-1459313" y="5587765"/>
            <a:ext cx="3469584" cy="4020355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584" name="Google Shape;584;p38"/>
          <p:cNvGrpSpPr/>
          <p:nvPr/>
        </p:nvGrpSpPr>
        <p:grpSpPr>
          <a:xfrm rot="2292518" flipH="1">
            <a:off x="10601466" y="-1064052"/>
            <a:ext cx="2284388" cy="2021055"/>
            <a:chOff x="1749700" y="889800"/>
            <a:chExt cx="4276500" cy="3783525"/>
          </a:xfrm>
        </p:grpSpPr>
        <p:sp>
          <p:nvSpPr>
            <p:cNvPr id="585" name="Google Shape;585;p38"/>
            <p:cNvSpPr/>
            <p:nvPr/>
          </p:nvSpPr>
          <p:spPr>
            <a:xfrm>
              <a:off x="2226200" y="889800"/>
              <a:ext cx="183125" cy="226500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6" name="Google Shape;586;p38"/>
            <p:cNvSpPr/>
            <p:nvPr/>
          </p:nvSpPr>
          <p:spPr>
            <a:xfrm>
              <a:off x="2327350" y="1533200"/>
              <a:ext cx="283725" cy="185850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7" name="Google Shape;587;p38"/>
            <p:cNvSpPr/>
            <p:nvPr/>
          </p:nvSpPr>
          <p:spPr>
            <a:xfrm>
              <a:off x="2677400" y="1195275"/>
              <a:ext cx="265350" cy="220825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8" name="Google Shape;588;p38"/>
            <p:cNvSpPr/>
            <p:nvPr/>
          </p:nvSpPr>
          <p:spPr>
            <a:xfrm>
              <a:off x="1795700" y="1310500"/>
              <a:ext cx="278100" cy="217600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9" name="Google Shape;589;p38"/>
            <p:cNvSpPr/>
            <p:nvPr/>
          </p:nvSpPr>
          <p:spPr>
            <a:xfrm>
              <a:off x="2706175" y="2238800"/>
              <a:ext cx="236600" cy="344700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0" name="Google Shape;590;p38"/>
            <p:cNvSpPr/>
            <p:nvPr/>
          </p:nvSpPr>
          <p:spPr>
            <a:xfrm>
              <a:off x="2003275" y="2384950"/>
              <a:ext cx="313925" cy="216875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1" name="Google Shape;591;p38"/>
            <p:cNvSpPr/>
            <p:nvPr/>
          </p:nvSpPr>
          <p:spPr>
            <a:xfrm>
              <a:off x="1749700" y="1859925"/>
              <a:ext cx="205825" cy="179750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2" name="Google Shape;592;p38"/>
            <p:cNvSpPr/>
            <p:nvPr/>
          </p:nvSpPr>
          <p:spPr>
            <a:xfrm>
              <a:off x="2389975" y="2023950"/>
              <a:ext cx="197925" cy="153525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3" name="Google Shape;593;p38"/>
            <p:cNvSpPr/>
            <p:nvPr/>
          </p:nvSpPr>
          <p:spPr>
            <a:xfrm>
              <a:off x="3245425" y="1472775"/>
              <a:ext cx="196275" cy="197875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4" name="Google Shape;594;p38"/>
            <p:cNvSpPr/>
            <p:nvPr/>
          </p:nvSpPr>
          <p:spPr>
            <a:xfrm>
              <a:off x="3247675" y="933050"/>
              <a:ext cx="233625" cy="177075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5" name="Google Shape;595;p38"/>
            <p:cNvSpPr/>
            <p:nvPr/>
          </p:nvSpPr>
          <p:spPr>
            <a:xfrm>
              <a:off x="2950925" y="1955475"/>
              <a:ext cx="288750" cy="274600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6" name="Google Shape;596;p38"/>
            <p:cNvSpPr/>
            <p:nvPr/>
          </p:nvSpPr>
          <p:spPr>
            <a:xfrm>
              <a:off x="3434650" y="2244700"/>
              <a:ext cx="193450" cy="190850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7" name="Google Shape;597;p38"/>
            <p:cNvSpPr/>
            <p:nvPr/>
          </p:nvSpPr>
          <p:spPr>
            <a:xfrm>
              <a:off x="3624350" y="1588700"/>
              <a:ext cx="234575" cy="157375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8" name="Google Shape;598;p38"/>
            <p:cNvSpPr/>
            <p:nvPr/>
          </p:nvSpPr>
          <p:spPr>
            <a:xfrm>
              <a:off x="3196375" y="2966875"/>
              <a:ext cx="193950" cy="304450"/>
            </a:xfrm>
            <a:custGeom>
              <a:avLst/>
              <a:gdLst/>
              <a:ahLst/>
              <a:cxnLst/>
              <a:rect l="l" t="t" r="r" b="b"/>
              <a:pathLst>
                <a:path w="7758" h="12178" extrusionOk="0">
                  <a:moveTo>
                    <a:pt x="3248" y="0"/>
                  </a:moveTo>
                  <a:cubicBezTo>
                    <a:pt x="1824" y="0"/>
                    <a:pt x="296" y="1239"/>
                    <a:pt x="569" y="3109"/>
                  </a:cubicBezTo>
                  <a:cubicBezTo>
                    <a:pt x="683" y="3973"/>
                    <a:pt x="114" y="5247"/>
                    <a:pt x="69" y="6134"/>
                  </a:cubicBezTo>
                  <a:cubicBezTo>
                    <a:pt x="0" y="7272"/>
                    <a:pt x="182" y="8432"/>
                    <a:pt x="615" y="9501"/>
                  </a:cubicBezTo>
                  <a:cubicBezTo>
                    <a:pt x="1193" y="11008"/>
                    <a:pt x="2407" y="12177"/>
                    <a:pt x="4054" y="12177"/>
                  </a:cubicBezTo>
                  <a:cubicBezTo>
                    <a:pt x="4223" y="12177"/>
                    <a:pt x="4396" y="12165"/>
                    <a:pt x="4573" y="12140"/>
                  </a:cubicBezTo>
                  <a:cubicBezTo>
                    <a:pt x="6370" y="11889"/>
                    <a:pt x="7712" y="10388"/>
                    <a:pt x="7735" y="8568"/>
                  </a:cubicBezTo>
                  <a:cubicBezTo>
                    <a:pt x="7757" y="7272"/>
                    <a:pt x="7507" y="5975"/>
                    <a:pt x="6961" y="4792"/>
                  </a:cubicBezTo>
                  <a:cubicBezTo>
                    <a:pt x="6506" y="3769"/>
                    <a:pt x="5642" y="2927"/>
                    <a:pt x="5392" y="1835"/>
                  </a:cubicBezTo>
                  <a:cubicBezTo>
                    <a:pt x="5100" y="552"/>
                    <a:pt x="4197" y="0"/>
                    <a:pt x="3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9" name="Google Shape;599;p38"/>
            <p:cNvSpPr/>
            <p:nvPr/>
          </p:nvSpPr>
          <p:spPr>
            <a:xfrm>
              <a:off x="2532150" y="3339825"/>
              <a:ext cx="221250" cy="225125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0" name="Google Shape;600;p38"/>
            <p:cNvSpPr/>
            <p:nvPr/>
          </p:nvSpPr>
          <p:spPr>
            <a:xfrm>
              <a:off x="1958625" y="3174175"/>
              <a:ext cx="242000" cy="191000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1" name="Google Shape;601;p38"/>
            <p:cNvSpPr/>
            <p:nvPr/>
          </p:nvSpPr>
          <p:spPr>
            <a:xfrm>
              <a:off x="2539550" y="2853075"/>
              <a:ext cx="256500" cy="211525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2" name="Google Shape;602;p38"/>
            <p:cNvSpPr/>
            <p:nvPr/>
          </p:nvSpPr>
          <p:spPr>
            <a:xfrm>
              <a:off x="3151475" y="2647950"/>
              <a:ext cx="320175" cy="314225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3" name="Google Shape;603;p38"/>
            <p:cNvSpPr/>
            <p:nvPr/>
          </p:nvSpPr>
          <p:spPr>
            <a:xfrm>
              <a:off x="3489825" y="1861150"/>
              <a:ext cx="179150" cy="139350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4" name="Google Shape;604;p38"/>
            <p:cNvSpPr/>
            <p:nvPr/>
          </p:nvSpPr>
          <p:spPr>
            <a:xfrm>
              <a:off x="3652450" y="2995700"/>
              <a:ext cx="192300" cy="155750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5" name="Google Shape;605;p38"/>
            <p:cNvSpPr/>
            <p:nvPr/>
          </p:nvSpPr>
          <p:spPr>
            <a:xfrm>
              <a:off x="2518350" y="3867100"/>
              <a:ext cx="206050" cy="166900"/>
            </a:xfrm>
            <a:custGeom>
              <a:avLst/>
              <a:gdLst/>
              <a:ahLst/>
              <a:cxnLst/>
              <a:rect l="l" t="t" r="r" b="b"/>
              <a:pathLst>
                <a:path w="8242" h="6676" extrusionOk="0">
                  <a:moveTo>
                    <a:pt x="4399" y="1"/>
                  </a:moveTo>
                  <a:cubicBezTo>
                    <a:pt x="3869" y="1"/>
                    <a:pt x="3336" y="133"/>
                    <a:pt x="2850" y="425"/>
                  </a:cubicBezTo>
                  <a:lnTo>
                    <a:pt x="2395" y="721"/>
                  </a:lnTo>
                  <a:cubicBezTo>
                    <a:pt x="0" y="2171"/>
                    <a:pt x="576" y="6675"/>
                    <a:pt x="3630" y="6675"/>
                  </a:cubicBezTo>
                  <a:cubicBezTo>
                    <a:pt x="3738" y="6675"/>
                    <a:pt x="3850" y="6670"/>
                    <a:pt x="3964" y="6658"/>
                  </a:cubicBezTo>
                  <a:lnTo>
                    <a:pt x="4488" y="6590"/>
                  </a:lnTo>
                  <a:cubicBezTo>
                    <a:pt x="6558" y="6362"/>
                    <a:pt x="8241" y="4656"/>
                    <a:pt x="7672" y="2450"/>
                  </a:cubicBezTo>
                  <a:cubicBezTo>
                    <a:pt x="7289" y="999"/>
                    <a:pt x="585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6" name="Google Shape;606;p38"/>
            <p:cNvSpPr/>
            <p:nvPr/>
          </p:nvSpPr>
          <p:spPr>
            <a:xfrm>
              <a:off x="2267150" y="3707100"/>
              <a:ext cx="242850" cy="211025"/>
            </a:xfrm>
            <a:custGeom>
              <a:avLst/>
              <a:gdLst/>
              <a:ahLst/>
              <a:cxnLst/>
              <a:rect l="l" t="t" r="r" b="b"/>
              <a:pathLst>
                <a:path w="9714" h="8441" extrusionOk="0">
                  <a:moveTo>
                    <a:pt x="4845" y="1"/>
                  </a:moveTo>
                  <a:cubicBezTo>
                    <a:pt x="2320" y="1"/>
                    <a:pt x="0" y="2639"/>
                    <a:pt x="842" y="5210"/>
                  </a:cubicBezTo>
                  <a:lnTo>
                    <a:pt x="955" y="5506"/>
                  </a:lnTo>
                  <a:cubicBezTo>
                    <a:pt x="1524" y="7462"/>
                    <a:pt x="3190" y="8440"/>
                    <a:pt x="4857" y="8440"/>
                  </a:cubicBezTo>
                  <a:cubicBezTo>
                    <a:pt x="6523" y="8440"/>
                    <a:pt x="8189" y="7462"/>
                    <a:pt x="8758" y="5506"/>
                  </a:cubicBezTo>
                  <a:lnTo>
                    <a:pt x="8872" y="5210"/>
                  </a:lnTo>
                  <a:cubicBezTo>
                    <a:pt x="9713" y="2639"/>
                    <a:pt x="7393" y="1"/>
                    <a:pt x="4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7" name="Google Shape;607;p38"/>
            <p:cNvSpPr/>
            <p:nvPr/>
          </p:nvSpPr>
          <p:spPr>
            <a:xfrm>
              <a:off x="3253800" y="3352875"/>
              <a:ext cx="176325" cy="238050"/>
            </a:xfrm>
            <a:custGeom>
              <a:avLst/>
              <a:gdLst/>
              <a:ahLst/>
              <a:cxnLst/>
              <a:rect l="l" t="t" r="r" b="b"/>
              <a:pathLst>
                <a:path w="7053" h="9522" extrusionOk="0">
                  <a:moveTo>
                    <a:pt x="3063" y="0"/>
                  </a:moveTo>
                  <a:cubicBezTo>
                    <a:pt x="1572" y="0"/>
                    <a:pt x="60" y="958"/>
                    <a:pt x="274" y="2682"/>
                  </a:cubicBezTo>
                  <a:cubicBezTo>
                    <a:pt x="410" y="3592"/>
                    <a:pt x="1" y="4275"/>
                    <a:pt x="1" y="5185"/>
                  </a:cubicBezTo>
                  <a:cubicBezTo>
                    <a:pt x="1" y="6185"/>
                    <a:pt x="410" y="7141"/>
                    <a:pt x="888" y="7982"/>
                  </a:cubicBezTo>
                  <a:cubicBezTo>
                    <a:pt x="1480" y="9012"/>
                    <a:pt x="2587" y="9521"/>
                    <a:pt x="3683" y="9521"/>
                  </a:cubicBezTo>
                  <a:cubicBezTo>
                    <a:pt x="5032" y="9521"/>
                    <a:pt x="6362" y="8750"/>
                    <a:pt x="6689" y="7232"/>
                  </a:cubicBezTo>
                  <a:cubicBezTo>
                    <a:pt x="7053" y="5457"/>
                    <a:pt x="6757" y="4229"/>
                    <a:pt x="5938" y="2887"/>
                  </a:cubicBezTo>
                  <a:cubicBezTo>
                    <a:pt x="5824" y="2591"/>
                    <a:pt x="5756" y="2296"/>
                    <a:pt x="5711" y="1977"/>
                  </a:cubicBezTo>
                  <a:cubicBezTo>
                    <a:pt x="5456" y="625"/>
                    <a:pt x="4267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8" name="Google Shape;608;p38"/>
            <p:cNvSpPr/>
            <p:nvPr/>
          </p:nvSpPr>
          <p:spPr>
            <a:xfrm>
              <a:off x="3582775" y="2711750"/>
              <a:ext cx="129700" cy="113975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9" name="Google Shape;609;p38"/>
            <p:cNvSpPr/>
            <p:nvPr/>
          </p:nvSpPr>
          <p:spPr>
            <a:xfrm>
              <a:off x="3683175" y="3719650"/>
              <a:ext cx="191950" cy="166825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0" name="Google Shape;610;p38"/>
            <p:cNvSpPr/>
            <p:nvPr/>
          </p:nvSpPr>
          <p:spPr>
            <a:xfrm>
              <a:off x="3697825" y="4246275"/>
              <a:ext cx="218100" cy="175300"/>
            </a:xfrm>
            <a:custGeom>
              <a:avLst/>
              <a:gdLst/>
              <a:ahLst/>
              <a:cxnLst/>
              <a:rect l="l" t="t" r="r" b="b"/>
              <a:pathLst>
                <a:path w="8724" h="7012" extrusionOk="0">
                  <a:moveTo>
                    <a:pt x="5929" y="1"/>
                  </a:moveTo>
                  <a:cubicBezTo>
                    <a:pt x="5713" y="1"/>
                    <a:pt x="5489" y="36"/>
                    <a:pt x="5260" y="112"/>
                  </a:cubicBezTo>
                  <a:cubicBezTo>
                    <a:pt x="3918" y="567"/>
                    <a:pt x="2826" y="1022"/>
                    <a:pt x="1803" y="2068"/>
                  </a:cubicBezTo>
                  <a:cubicBezTo>
                    <a:pt x="1" y="3889"/>
                    <a:pt x="1638" y="7012"/>
                    <a:pt x="3812" y="7012"/>
                  </a:cubicBezTo>
                  <a:cubicBezTo>
                    <a:pt x="4272" y="7012"/>
                    <a:pt x="4757" y="6872"/>
                    <a:pt x="5238" y="6550"/>
                  </a:cubicBezTo>
                  <a:cubicBezTo>
                    <a:pt x="6352" y="5799"/>
                    <a:pt x="7285" y="4753"/>
                    <a:pt x="7899" y="3524"/>
                  </a:cubicBezTo>
                  <a:cubicBezTo>
                    <a:pt x="8724" y="2056"/>
                    <a:pt x="7574" y="1"/>
                    <a:pt x="5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1" name="Google Shape;611;p38"/>
            <p:cNvSpPr/>
            <p:nvPr/>
          </p:nvSpPr>
          <p:spPr>
            <a:xfrm>
              <a:off x="2856525" y="4282625"/>
              <a:ext cx="175475" cy="138900"/>
            </a:xfrm>
            <a:custGeom>
              <a:avLst/>
              <a:gdLst/>
              <a:ahLst/>
              <a:cxnLst/>
              <a:rect l="l" t="t" r="r" b="b"/>
              <a:pathLst>
                <a:path w="7019" h="5556" extrusionOk="0">
                  <a:moveTo>
                    <a:pt x="3735" y="1"/>
                  </a:moveTo>
                  <a:cubicBezTo>
                    <a:pt x="3211" y="1"/>
                    <a:pt x="2661" y="190"/>
                    <a:pt x="2152" y="637"/>
                  </a:cubicBezTo>
                  <a:cubicBezTo>
                    <a:pt x="1447" y="1274"/>
                    <a:pt x="1197" y="1888"/>
                    <a:pt x="765" y="2684"/>
                  </a:cubicBezTo>
                  <a:cubicBezTo>
                    <a:pt x="1" y="4082"/>
                    <a:pt x="1129" y="5556"/>
                    <a:pt x="2475" y="5556"/>
                  </a:cubicBezTo>
                  <a:cubicBezTo>
                    <a:pt x="2773" y="5556"/>
                    <a:pt x="3080" y="5484"/>
                    <a:pt x="3381" y="5323"/>
                  </a:cubicBezTo>
                  <a:cubicBezTo>
                    <a:pt x="4200" y="4891"/>
                    <a:pt x="4814" y="4641"/>
                    <a:pt x="5451" y="3936"/>
                  </a:cubicBezTo>
                  <a:cubicBezTo>
                    <a:pt x="7018" y="2227"/>
                    <a:pt x="5531" y="1"/>
                    <a:pt x="3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2" name="Google Shape;612;p38"/>
            <p:cNvSpPr/>
            <p:nvPr/>
          </p:nvSpPr>
          <p:spPr>
            <a:xfrm>
              <a:off x="3037700" y="3743500"/>
              <a:ext cx="209300" cy="162100"/>
            </a:xfrm>
            <a:custGeom>
              <a:avLst/>
              <a:gdLst/>
              <a:ahLst/>
              <a:cxnLst/>
              <a:rect l="l" t="t" r="r" b="b"/>
              <a:pathLst>
                <a:path w="8372" h="6484" extrusionOk="0">
                  <a:moveTo>
                    <a:pt x="4186" y="1"/>
                  </a:moveTo>
                  <a:cubicBezTo>
                    <a:pt x="1" y="1"/>
                    <a:pt x="1" y="6484"/>
                    <a:pt x="4186" y="6484"/>
                  </a:cubicBezTo>
                  <a:cubicBezTo>
                    <a:pt x="8372" y="6484"/>
                    <a:pt x="8372" y="1"/>
                    <a:pt x="4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3" name="Google Shape;613;p38"/>
            <p:cNvSpPr/>
            <p:nvPr/>
          </p:nvSpPr>
          <p:spPr>
            <a:xfrm>
              <a:off x="3500625" y="4075050"/>
              <a:ext cx="174600" cy="134800"/>
            </a:xfrm>
            <a:custGeom>
              <a:avLst/>
              <a:gdLst/>
              <a:ahLst/>
              <a:cxnLst/>
              <a:rect l="l" t="t" r="r" b="b"/>
              <a:pathLst>
                <a:path w="6984" h="5392" extrusionOk="0">
                  <a:moveTo>
                    <a:pt x="3503" y="0"/>
                  </a:moveTo>
                  <a:cubicBezTo>
                    <a:pt x="0" y="0"/>
                    <a:pt x="0" y="5392"/>
                    <a:pt x="3503" y="5392"/>
                  </a:cubicBezTo>
                  <a:cubicBezTo>
                    <a:pt x="6984" y="5392"/>
                    <a:pt x="6984" y="0"/>
                    <a:pt x="3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4" name="Google Shape;614;p38"/>
            <p:cNvSpPr/>
            <p:nvPr/>
          </p:nvSpPr>
          <p:spPr>
            <a:xfrm>
              <a:off x="2911450" y="3001375"/>
              <a:ext cx="178600" cy="138775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3544425" y="3350275"/>
              <a:ext cx="166075" cy="121125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4353075" y="3522925"/>
              <a:ext cx="187700" cy="347900"/>
            </a:xfrm>
            <a:custGeom>
              <a:avLst/>
              <a:gdLst/>
              <a:ahLst/>
              <a:cxnLst/>
              <a:rect l="l" t="t" r="r" b="b"/>
              <a:pathLst>
                <a:path w="7508" h="13916" extrusionOk="0">
                  <a:moveTo>
                    <a:pt x="4508" y="0"/>
                  </a:moveTo>
                  <a:cubicBezTo>
                    <a:pt x="3298" y="0"/>
                    <a:pt x="2002" y="742"/>
                    <a:pt x="1570" y="1977"/>
                  </a:cubicBezTo>
                  <a:cubicBezTo>
                    <a:pt x="501" y="5139"/>
                    <a:pt x="1" y="8937"/>
                    <a:pt x="1206" y="12145"/>
                  </a:cubicBezTo>
                  <a:cubicBezTo>
                    <a:pt x="1614" y="13235"/>
                    <a:pt x="2657" y="13915"/>
                    <a:pt x="3686" y="13915"/>
                  </a:cubicBezTo>
                  <a:cubicBezTo>
                    <a:pt x="4439" y="13915"/>
                    <a:pt x="5184" y="13550"/>
                    <a:pt x="5665" y="12713"/>
                  </a:cubicBezTo>
                  <a:cubicBezTo>
                    <a:pt x="7485" y="9483"/>
                    <a:pt x="7508" y="5548"/>
                    <a:pt x="6871" y="1977"/>
                  </a:cubicBezTo>
                  <a:cubicBezTo>
                    <a:pt x="6612" y="599"/>
                    <a:pt x="5595" y="0"/>
                    <a:pt x="4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84475" y="3526250"/>
              <a:ext cx="200775" cy="135950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8" name="Google Shape;618;p38"/>
            <p:cNvSpPr/>
            <p:nvPr/>
          </p:nvSpPr>
          <p:spPr>
            <a:xfrm>
              <a:off x="4163150" y="4152950"/>
              <a:ext cx="244225" cy="149975"/>
            </a:xfrm>
            <a:custGeom>
              <a:avLst/>
              <a:gdLst/>
              <a:ahLst/>
              <a:cxnLst/>
              <a:rect l="l" t="t" r="r" b="b"/>
              <a:pathLst>
                <a:path w="9769" h="5999" extrusionOk="0">
                  <a:moveTo>
                    <a:pt x="3737" y="0"/>
                  </a:moveTo>
                  <a:cubicBezTo>
                    <a:pt x="3354" y="0"/>
                    <a:pt x="2960" y="54"/>
                    <a:pt x="2548" y="183"/>
                  </a:cubicBezTo>
                  <a:cubicBezTo>
                    <a:pt x="728" y="751"/>
                    <a:pt x="0" y="3026"/>
                    <a:pt x="1388" y="4459"/>
                  </a:cubicBezTo>
                  <a:cubicBezTo>
                    <a:pt x="2502" y="5597"/>
                    <a:pt x="3731" y="5733"/>
                    <a:pt x="5232" y="5961"/>
                  </a:cubicBezTo>
                  <a:cubicBezTo>
                    <a:pt x="5409" y="5986"/>
                    <a:pt x="5580" y="5999"/>
                    <a:pt x="5746" y="5999"/>
                  </a:cubicBezTo>
                  <a:cubicBezTo>
                    <a:pt x="8786" y="5999"/>
                    <a:pt x="9769" y="1828"/>
                    <a:pt x="6597" y="706"/>
                  </a:cubicBezTo>
                  <a:cubicBezTo>
                    <a:pt x="5618" y="347"/>
                    <a:pt x="4710" y="0"/>
                    <a:pt x="3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9" name="Google Shape;619;p38"/>
            <p:cNvSpPr/>
            <p:nvPr/>
          </p:nvSpPr>
          <p:spPr>
            <a:xfrm>
              <a:off x="4896125" y="3932625"/>
              <a:ext cx="246525" cy="186950"/>
            </a:xfrm>
            <a:custGeom>
              <a:avLst/>
              <a:gdLst/>
              <a:ahLst/>
              <a:cxnLst/>
              <a:rect l="l" t="t" r="r" b="b"/>
              <a:pathLst>
                <a:path w="9861" h="7478" extrusionOk="0">
                  <a:moveTo>
                    <a:pt x="6107" y="1"/>
                  </a:moveTo>
                  <a:cubicBezTo>
                    <a:pt x="6029" y="1"/>
                    <a:pt x="5951" y="4"/>
                    <a:pt x="5872" y="11"/>
                  </a:cubicBezTo>
                  <a:cubicBezTo>
                    <a:pt x="4689" y="79"/>
                    <a:pt x="3665" y="215"/>
                    <a:pt x="2778" y="1102"/>
                  </a:cubicBezTo>
                  <a:cubicBezTo>
                    <a:pt x="2164" y="1717"/>
                    <a:pt x="1936" y="2445"/>
                    <a:pt x="1595" y="3195"/>
                  </a:cubicBezTo>
                  <a:cubicBezTo>
                    <a:pt x="1" y="4790"/>
                    <a:pt x="1099" y="7477"/>
                    <a:pt x="3079" y="7477"/>
                  </a:cubicBezTo>
                  <a:cubicBezTo>
                    <a:pt x="3472" y="7477"/>
                    <a:pt x="3899" y="7371"/>
                    <a:pt x="4348" y="7131"/>
                  </a:cubicBezTo>
                  <a:lnTo>
                    <a:pt x="4348" y="7131"/>
                  </a:lnTo>
                  <a:cubicBezTo>
                    <a:pt x="4283" y="7171"/>
                    <a:pt x="4476" y="7185"/>
                    <a:pt x="4761" y="7185"/>
                  </a:cubicBezTo>
                  <a:cubicBezTo>
                    <a:pt x="5280" y="7185"/>
                    <a:pt x="6103" y="7137"/>
                    <a:pt x="6236" y="7108"/>
                  </a:cubicBezTo>
                  <a:cubicBezTo>
                    <a:pt x="7441" y="6789"/>
                    <a:pt x="8124" y="5948"/>
                    <a:pt x="8715" y="4924"/>
                  </a:cubicBezTo>
                  <a:cubicBezTo>
                    <a:pt x="9860" y="2964"/>
                    <a:pt x="8468" y="1"/>
                    <a:pt x="6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0" name="Google Shape;620;p38"/>
            <p:cNvSpPr/>
            <p:nvPr/>
          </p:nvSpPr>
          <p:spPr>
            <a:xfrm>
              <a:off x="4843300" y="3335850"/>
              <a:ext cx="214425" cy="225575"/>
            </a:xfrm>
            <a:custGeom>
              <a:avLst/>
              <a:gdLst/>
              <a:ahLst/>
              <a:cxnLst/>
              <a:rect l="l" t="t" r="r" b="b"/>
              <a:pathLst>
                <a:path w="8577" h="9023" extrusionOk="0">
                  <a:moveTo>
                    <a:pt x="4479" y="0"/>
                  </a:moveTo>
                  <a:cubicBezTo>
                    <a:pt x="4181" y="0"/>
                    <a:pt x="3883" y="43"/>
                    <a:pt x="3594" y="133"/>
                  </a:cubicBezTo>
                  <a:lnTo>
                    <a:pt x="3253" y="247"/>
                  </a:lnTo>
                  <a:cubicBezTo>
                    <a:pt x="1911" y="656"/>
                    <a:pt x="614" y="1703"/>
                    <a:pt x="341" y="3159"/>
                  </a:cubicBezTo>
                  <a:cubicBezTo>
                    <a:pt x="0" y="4592"/>
                    <a:pt x="182" y="6116"/>
                    <a:pt x="819" y="7435"/>
                  </a:cubicBezTo>
                  <a:cubicBezTo>
                    <a:pt x="1339" y="8563"/>
                    <a:pt x="2439" y="9023"/>
                    <a:pt x="3559" y="9023"/>
                  </a:cubicBezTo>
                  <a:cubicBezTo>
                    <a:pt x="4155" y="9023"/>
                    <a:pt x="4756" y="8893"/>
                    <a:pt x="5278" y="8663"/>
                  </a:cubicBezTo>
                  <a:cubicBezTo>
                    <a:pt x="6438" y="8163"/>
                    <a:pt x="7211" y="7276"/>
                    <a:pt x="7871" y="6229"/>
                  </a:cubicBezTo>
                  <a:cubicBezTo>
                    <a:pt x="8576" y="4978"/>
                    <a:pt x="8576" y="3432"/>
                    <a:pt x="7871" y="2180"/>
                  </a:cubicBezTo>
                  <a:lnTo>
                    <a:pt x="7666" y="1862"/>
                  </a:lnTo>
                  <a:cubicBezTo>
                    <a:pt x="7039" y="774"/>
                    <a:pt x="5755" y="0"/>
                    <a:pt x="4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1" name="Google Shape;621;p38"/>
            <p:cNvSpPr/>
            <p:nvPr/>
          </p:nvSpPr>
          <p:spPr>
            <a:xfrm>
              <a:off x="4666925" y="3855150"/>
              <a:ext cx="191050" cy="163825"/>
            </a:xfrm>
            <a:custGeom>
              <a:avLst/>
              <a:gdLst/>
              <a:ahLst/>
              <a:cxnLst/>
              <a:rect l="l" t="t" r="r" b="b"/>
              <a:pathLst>
                <a:path w="7642" h="6553" extrusionOk="0">
                  <a:moveTo>
                    <a:pt x="3839" y="1"/>
                  </a:moveTo>
                  <a:cubicBezTo>
                    <a:pt x="1082" y="1"/>
                    <a:pt x="0" y="3857"/>
                    <a:pt x="1801" y="5657"/>
                  </a:cubicBezTo>
                  <a:cubicBezTo>
                    <a:pt x="2414" y="6271"/>
                    <a:pt x="3255" y="6553"/>
                    <a:pt x="4101" y="6553"/>
                  </a:cubicBezTo>
                  <a:cubicBezTo>
                    <a:pt x="5861" y="6553"/>
                    <a:pt x="7642" y="5334"/>
                    <a:pt x="7442" y="3337"/>
                  </a:cubicBezTo>
                  <a:lnTo>
                    <a:pt x="7419" y="2996"/>
                  </a:lnTo>
                  <a:cubicBezTo>
                    <a:pt x="7237" y="1290"/>
                    <a:pt x="6191" y="243"/>
                    <a:pt x="4485" y="61"/>
                  </a:cubicBezTo>
                  <a:lnTo>
                    <a:pt x="4144" y="16"/>
                  </a:lnTo>
                  <a:cubicBezTo>
                    <a:pt x="4040" y="6"/>
                    <a:pt x="3938" y="1"/>
                    <a:pt x="3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2" name="Google Shape;622;p38"/>
            <p:cNvSpPr/>
            <p:nvPr/>
          </p:nvSpPr>
          <p:spPr>
            <a:xfrm>
              <a:off x="5385250" y="3407400"/>
              <a:ext cx="250825" cy="194525"/>
            </a:xfrm>
            <a:custGeom>
              <a:avLst/>
              <a:gdLst/>
              <a:ahLst/>
              <a:cxnLst/>
              <a:rect l="l" t="t" r="r" b="b"/>
              <a:pathLst>
                <a:path w="10033" h="7781" extrusionOk="0">
                  <a:moveTo>
                    <a:pt x="5005" y="1"/>
                  </a:moveTo>
                  <a:cubicBezTo>
                    <a:pt x="1" y="1"/>
                    <a:pt x="1" y="7780"/>
                    <a:pt x="5005" y="7780"/>
                  </a:cubicBezTo>
                  <a:cubicBezTo>
                    <a:pt x="10032" y="7780"/>
                    <a:pt x="10032" y="1"/>
                    <a:pt x="5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3" name="Google Shape;623;p38"/>
            <p:cNvSpPr/>
            <p:nvPr/>
          </p:nvSpPr>
          <p:spPr>
            <a:xfrm>
              <a:off x="5173125" y="3149225"/>
              <a:ext cx="186550" cy="328425"/>
            </a:xfrm>
            <a:custGeom>
              <a:avLst/>
              <a:gdLst/>
              <a:ahLst/>
              <a:cxnLst/>
              <a:rect l="l" t="t" r="r" b="b"/>
              <a:pathLst>
                <a:path w="7462" h="13137" extrusionOk="0">
                  <a:moveTo>
                    <a:pt x="3292" y="0"/>
                  </a:moveTo>
                  <a:cubicBezTo>
                    <a:pt x="2290" y="0"/>
                    <a:pt x="1320" y="655"/>
                    <a:pt x="1343" y="1980"/>
                  </a:cubicBezTo>
                  <a:cubicBezTo>
                    <a:pt x="1388" y="3663"/>
                    <a:pt x="1388" y="4891"/>
                    <a:pt x="751" y="6438"/>
                  </a:cubicBezTo>
                  <a:cubicBezTo>
                    <a:pt x="1" y="8121"/>
                    <a:pt x="137" y="10078"/>
                    <a:pt x="1138" y="11624"/>
                  </a:cubicBezTo>
                  <a:cubicBezTo>
                    <a:pt x="1716" y="12591"/>
                    <a:pt x="2825" y="13136"/>
                    <a:pt x="3906" y="13136"/>
                  </a:cubicBezTo>
                  <a:cubicBezTo>
                    <a:pt x="4910" y="13136"/>
                    <a:pt x="5889" y="12665"/>
                    <a:pt x="6393" y="11624"/>
                  </a:cubicBezTo>
                  <a:cubicBezTo>
                    <a:pt x="7234" y="9918"/>
                    <a:pt x="7462" y="8190"/>
                    <a:pt x="6598" y="6438"/>
                  </a:cubicBezTo>
                  <a:cubicBezTo>
                    <a:pt x="6347" y="5892"/>
                    <a:pt x="5915" y="5414"/>
                    <a:pt x="5733" y="4846"/>
                  </a:cubicBezTo>
                  <a:cubicBezTo>
                    <a:pt x="5437" y="3959"/>
                    <a:pt x="5506" y="2889"/>
                    <a:pt x="5437" y="1980"/>
                  </a:cubicBezTo>
                  <a:cubicBezTo>
                    <a:pt x="5346" y="666"/>
                    <a:pt x="4302" y="0"/>
                    <a:pt x="3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4" name="Google Shape;624;p38"/>
            <p:cNvSpPr/>
            <p:nvPr/>
          </p:nvSpPr>
          <p:spPr>
            <a:xfrm>
              <a:off x="5200825" y="3921075"/>
              <a:ext cx="353350" cy="199425"/>
            </a:xfrm>
            <a:custGeom>
              <a:avLst/>
              <a:gdLst/>
              <a:ahLst/>
              <a:cxnLst/>
              <a:rect l="l" t="t" r="r" b="b"/>
              <a:pathLst>
                <a:path w="14134" h="7977" extrusionOk="0">
                  <a:moveTo>
                    <a:pt x="7050" y="0"/>
                  </a:moveTo>
                  <a:cubicBezTo>
                    <a:pt x="6033" y="0"/>
                    <a:pt x="5004" y="189"/>
                    <a:pt x="3988" y="518"/>
                  </a:cubicBezTo>
                  <a:cubicBezTo>
                    <a:pt x="3880" y="506"/>
                    <a:pt x="3774" y="501"/>
                    <a:pt x="3670" y="501"/>
                  </a:cubicBezTo>
                  <a:cubicBezTo>
                    <a:pt x="953" y="501"/>
                    <a:pt x="0" y="4398"/>
                    <a:pt x="2805" y="5341"/>
                  </a:cubicBezTo>
                  <a:cubicBezTo>
                    <a:pt x="4303" y="6922"/>
                    <a:pt x="6348" y="7976"/>
                    <a:pt x="8523" y="7976"/>
                  </a:cubicBezTo>
                  <a:cubicBezTo>
                    <a:pt x="8694" y="7976"/>
                    <a:pt x="8866" y="7970"/>
                    <a:pt x="9038" y="7956"/>
                  </a:cubicBezTo>
                  <a:cubicBezTo>
                    <a:pt x="12632" y="7683"/>
                    <a:pt x="14134" y="3066"/>
                    <a:pt x="10858" y="1041"/>
                  </a:cubicBezTo>
                  <a:cubicBezTo>
                    <a:pt x="9643" y="312"/>
                    <a:pt x="8356" y="0"/>
                    <a:pt x="70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5" name="Google Shape;625;p38"/>
            <p:cNvSpPr/>
            <p:nvPr/>
          </p:nvSpPr>
          <p:spPr>
            <a:xfrm>
              <a:off x="5754325" y="3980375"/>
              <a:ext cx="271875" cy="188325"/>
            </a:xfrm>
            <a:custGeom>
              <a:avLst/>
              <a:gdLst/>
              <a:ahLst/>
              <a:cxnLst/>
              <a:rect l="l" t="t" r="r" b="b"/>
              <a:pathLst>
                <a:path w="10875" h="7533" extrusionOk="0">
                  <a:moveTo>
                    <a:pt x="5448" y="1"/>
                  </a:moveTo>
                  <a:cubicBezTo>
                    <a:pt x="4353" y="1"/>
                    <a:pt x="3268" y="334"/>
                    <a:pt x="2457" y="1058"/>
                  </a:cubicBezTo>
                  <a:cubicBezTo>
                    <a:pt x="410" y="1649"/>
                    <a:pt x="1" y="4834"/>
                    <a:pt x="1980" y="5744"/>
                  </a:cubicBezTo>
                  <a:cubicBezTo>
                    <a:pt x="2860" y="6900"/>
                    <a:pt x="4341" y="7532"/>
                    <a:pt x="5800" y="7532"/>
                  </a:cubicBezTo>
                  <a:cubicBezTo>
                    <a:pt x="6264" y="7532"/>
                    <a:pt x="6727" y="7468"/>
                    <a:pt x="7166" y="7336"/>
                  </a:cubicBezTo>
                  <a:cubicBezTo>
                    <a:pt x="10146" y="6449"/>
                    <a:pt x="10874" y="2263"/>
                    <a:pt x="8031" y="648"/>
                  </a:cubicBezTo>
                  <a:cubicBezTo>
                    <a:pt x="7260" y="227"/>
                    <a:pt x="6350" y="1"/>
                    <a:pt x="54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6" name="Google Shape;626;p38"/>
            <p:cNvSpPr/>
            <p:nvPr/>
          </p:nvSpPr>
          <p:spPr>
            <a:xfrm>
              <a:off x="5580875" y="4411875"/>
              <a:ext cx="216700" cy="236975"/>
            </a:xfrm>
            <a:custGeom>
              <a:avLst/>
              <a:gdLst/>
              <a:ahLst/>
              <a:cxnLst/>
              <a:rect l="l" t="t" r="r" b="b"/>
              <a:pathLst>
                <a:path w="8668" h="9479" extrusionOk="0">
                  <a:moveTo>
                    <a:pt x="4482" y="0"/>
                  </a:moveTo>
                  <a:cubicBezTo>
                    <a:pt x="2851" y="0"/>
                    <a:pt x="1240" y="1214"/>
                    <a:pt x="615" y="2837"/>
                  </a:cubicBezTo>
                  <a:cubicBezTo>
                    <a:pt x="1" y="4452"/>
                    <a:pt x="456" y="6022"/>
                    <a:pt x="1184" y="7501"/>
                  </a:cubicBezTo>
                  <a:cubicBezTo>
                    <a:pt x="1814" y="8762"/>
                    <a:pt x="3276" y="9478"/>
                    <a:pt x="4670" y="9478"/>
                  </a:cubicBezTo>
                  <a:cubicBezTo>
                    <a:pt x="4986" y="9478"/>
                    <a:pt x="5298" y="9442"/>
                    <a:pt x="5597" y="9366"/>
                  </a:cubicBezTo>
                  <a:cubicBezTo>
                    <a:pt x="7371" y="8888"/>
                    <a:pt x="8372" y="7319"/>
                    <a:pt x="8508" y="5567"/>
                  </a:cubicBezTo>
                  <a:cubicBezTo>
                    <a:pt x="8668" y="3816"/>
                    <a:pt x="8099" y="2428"/>
                    <a:pt x="6939" y="1131"/>
                  </a:cubicBezTo>
                  <a:cubicBezTo>
                    <a:pt x="6208" y="338"/>
                    <a:pt x="5342" y="0"/>
                    <a:pt x="4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7" name="Google Shape;627;p38"/>
            <p:cNvSpPr/>
            <p:nvPr/>
          </p:nvSpPr>
          <p:spPr>
            <a:xfrm>
              <a:off x="5731675" y="3595750"/>
              <a:ext cx="242750" cy="181425"/>
            </a:xfrm>
            <a:custGeom>
              <a:avLst/>
              <a:gdLst/>
              <a:ahLst/>
              <a:cxnLst/>
              <a:rect l="l" t="t" r="r" b="b"/>
              <a:pathLst>
                <a:path w="9710" h="7257" extrusionOk="0">
                  <a:moveTo>
                    <a:pt x="5615" y="0"/>
                  </a:moveTo>
                  <a:cubicBezTo>
                    <a:pt x="5329" y="0"/>
                    <a:pt x="5025" y="35"/>
                    <a:pt x="4706" y="110"/>
                  </a:cubicBezTo>
                  <a:cubicBezTo>
                    <a:pt x="3068" y="474"/>
                    <a:pt x="2249" y="1407"/>
                    <a:pt x="1293" y="2726"/>
                  </a:cubicBezTo>
                  <a:cubicBezTo>
                    <a:pt x="0" y="4532"/>
                    <a:pt x="1723" y="7256"/>
                    <a:pt x="3806" y="7256"/>
                  </a:cubicBezTo>
                  <a:cubicBezTo>
                    <a:pt x="3848" y="7256"/>
                    <a:pt x="3890" y="7255"/>
                    <a:pt x="3932" y="7253"/>
                  </a:cubicBezTo>
                  <a:cubicBezTo>
                    <a:pt x="5570" y="7184"/>
                    <a:pt x="6707" y="6889"/>
                    <a:pt x="7913" y="5729"/>
                  </a:cubicBezTo>
                  <a:lnTo>
                    <a:pt x="7845" y="5638"/>
                  </a:lnTo>
                  <a:cubicBezTo>
                    <a:pt x="9710" y="3669"/>
                    <a:pt x="8554" y="0"/>
                    <a:pt x="5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8" name="Google Shape;628;p38"/>
            <p:cNvSpPr/>
            <p:nvPr/>
          </p:nvSpPr>
          <p:spPr>
            <a:xfrm>
              <a:off x="5104900" y="3659900"/>
              <a:ext cx="147875" cy="114325"/>
            </a:xfrm>
            <a:custGeom>
              <a:avLst/>
              <a:gdLst/>
              <a:ahLst/>
              <a:cxnLst/>
              <a:rect l="l" t="t" r="r" b="b"/>
              <a:pathLst>
                <a:path w="5915" h="4573" extrusionOk="0">
                  <a:moveTo>
                    <a:pt x="2957" y="1"/>
                  </a:moveTo>
                  <a:cubicBezTo>
                    <a:pt x="0" y="1"/>
                    <a:pt x="0" y="4573"/>
                    <a:pt x="2957" y="4573"/>
                  </a:cubicBezTo>
                  <a:cubicBezTo>
                    <a:pt x="5892" y="4573"/>
                    <a:pt x="5914" y="1"/>
                    <a:pt x="29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9" name="Google Shape;629;p38"/>
            <p:cNvSpPr/>
            <p:nvPr/>
          </p:nvSpPr>
          <p:spPr>
            <a:xfrm>
              <a:off x="5576900" y="3102725"/>
              <a:ext cx="223525" cy="187425"/>
            </a:xfrm>
            <a:custGeom>
              <a:avLst/>
              <a:gdLst/>
              <a:ahLst/>
              <a:cxnLst/>
              <a:rect l="l" t="t" r="r" b="b"/>
              <a:pathLst>
                <a:path w="8941" h="7497" extrusionOk="0">
                  <a:moveTo>
                    <a:pt x="5085" y="1"/>
                  </a:moveTo>
                  <a:cubicBezTo>
                    <a:pt x="4214" y="1"/>
                    <a:pt x="3344" y="325"/>
                    <a:pt x="2662" y="973"/>
                  </a:cubicBezTo>
                  <a:cubicBezTo>
                    <a:pt x="1092" y="2452"/>
                    <a:pt x="1" y="6342"/>
                    <a:pt x="2798" y="7252"/>
                  </a:cubicBezTo>
                  <a:cubicBezTo>
                    <a:pt x="3263" y="7417"/>
                    <a:pt x="3740" y="7496"/>
                    <a:pt x="4211" y="7496"/>
                  </a:cubicBezTo>
                  <a:cubicBezTo>
                    <a:pt x="5493" y="7496"/>
                    <a:pt x="6725" y="6906"/>
                    <a:pt x="7507" y="5841"/>
                  </a:cubicBezTo>
                  <a:cubicBezTo>
                    <a:pt x="8622" y="4363"/>
                    <a:pt x="8940" y="2406"/>
                    <a:pt x="7507" y="973"/>
                  </a:cubicBezTo>
                  <a:cubicBezTo>
                    <a:pt x="6825" y="325"/>
                    <a:pt x="5955" y="1"/>
                    <a:pt x="5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30" name="Google Shape;630;p38"/>
            <p:cNvSpPr/>
            <p:nvPr/>
          </p:nvSpPr>
          <p:spPr>
            <a:xfrm>
              <a:off x="4744225" y="4350900"/>
              <a:ext cx="212850" cy="272900"/>
            </a:xfrm>
            <a:custGeom>
              <a:avLst/>
              <a:gdLst/>
              <a:ahLst/>
              <a:cxnLst/>
              <a:rect l="l" t="t" r="r" b="b"/>
              <a:pathLst>
                <a:path w="8514" h="10916" extrusionOk="0">
                  <a:moveTo>
                    <a:pt x="2737" y="0"/>
                  </a:moveTo>
                  <a:cubicBezTo>
                    <a:pt x="1353" y="0"/>
                    <a:pt x="0" y="1479"/>
                    <a:pt x="779" y="3161"/>
                  </a:cubicBezTo>
                  <a:cubicBezTo>
                    <a:pt x="1325" y="4366"/>
                    <a:pt x="1916" y="5572"/>
                    <a:pt x="2439" y="6800"/>
                  </a:cubicBezTo>
                  <a:cubicBezTo>
                    <a:pt x="2985" y="8097"/>
                    <a:pt x="3304" y="9257"/>
                    <a:pt x="4350" y="10235"/>
                  </a:cubicBezTo>
                  <a:cubicBezTo>
                    <a:pt x="4857" y="10710"/>
                    <a:pt x="5416" y="10915"/>
                    <a:pt x="5950" y="10915"/>
                  </a:cubicBezTo>
                  <a:cubicBezTo>
                    <a:pt x="7312" y="10915"/>
                    <a:pt x="8514" y="9584"/>
                    <a:pt x="8285" y="7983"/>
                  </a:cubicBezTo>
                  <a:cubicBezTo>
                    <a:pt x="8081" y="6618"/>
                    <a:pt x="7216" y="5618"/>
                    <a:pt x="6511" y="4480"/>
                  </a:cubicBezTo>
                  <a:cubicBezTo>
                    <a:pt x="5806" y="3320"/>
                    <a:pt x="5146" y="2205"/>
                    <a:pt x="4464" y="1068"/>
                  </a:cubicBezTo>
                  <a:cubicBezTo>
                    <a:pt x="4019" y="314"/>
                    <a:pt x="3374" y="0"/>
                    <a:pt x="2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31" name="Google Shape;631;p38"/>
            <p:cNvSpPr/>
            <p:nvPr/>
          </p:nvSpPr>
          <p:spPr>
            <a:xfrm>
              <a:off x="3826475" y="4462325"/>
              <a:ext cx="271850" cy="211000"/>
            </a:xfrm>
            <a:custGeom>
              <a:avLst/>
              <a:gdLst/>
              <a:ahLst/>
              <a:cxnLst/>
              <a:rect l="l" t="t" r="r" b="b"/>
              <a:pathLst>
                <a:path w="10874" h="8440" extrusionOk="0">
                  <a:moveTo>
                    <a:pt x="5437" y="0"/>
                  </a:moveTo>
                  <a:cubicBezTo>
                    <a:pt x="1" y="0"/>
                    <a:pt x="1" y="8440"/>
                    <a:pt x="5437" y="8440"/>
                  </a:cubicBezTo>
                  <a:cubicBezTo>
                    <a:pt x="10874" y="8440"/>
                    <a:pt x="10874" y="0"/>
                    <a:pt x="5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32" name="Google Shape;632;p38"/>
            <p:cNvSpPr/>
            <p:nvPr/>
          </p:nvSpPr>
          <p:spPr>
            <a:xfrm>
              <a:off x="2341075" y="4212675"/>
              <a:ext cx="229775" cy="177450"/>
            </a:xfrm>
            <a:custGeom>
              <a:avLst/>
              <a:gdLst/>
              <a:ahLst/>
              <a:cxnLst/>
              <a:rect l="l" t="t" r="r" b="b"/>
              <a:pathLst>
                <a:path w="9191" h="7098" extrusionOk="0">
                  <a:moveTo>
                    <a:pt x="4595" y="0"/>
                  </a:moveTo>
                  <a:cubicBezTo>
                    <a:pt x="0" y="0"/>
                    <a:pt x="0" y="7098"/>
                    <a:pt x="4595" y="7098"/>
                  </a:cubicBezTo>
                  <a:cubicBezTo>
                    <a:pt x="9190" y="7098"/>
                    <a:pt x="9167" y="0"/>
                    <a:pt x="4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33" name="Google Shape;633;p38"/>
            <p:cNvSpPr/>
            <p:nvPr/>
          </p:nvSpPr>
          <p:spPr>
            <a:xfrm>
              <a:off x="3104825" y="4105200"/>
              <a:ext cx="183700" cy="142750"/>
            </a:xfrm>
            <a:custGeom>
              <a:avLst/>
              <a:gdLst/>
              <a:ahLst/>
              <a:cxnLst/>
              <a:rect l="l" t="t" r="r" b="b"/>
              <a:pathLst>
                <a:path w="7348" h="5710" extrusionOk="0">
                  <a:moveTo>
                    <a:pt x="3685" y="0"/>
                  </a:moveTo>
                  <a:cubicBezTo>
                    <a:pt x="0" y="0"/>
                    <a:pt x="0" y="5710"/>
                    <a:pt x="3685" y="5710"/>
                  </a:cubicBezTo>
                  <a:cubicBezTo>
                    <a:pt x="7348" y="5710"/>
                    <a:pt x="7348" y="0"/>
                    <a:pt x="3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34" name="Google Shape;634;p38"/>
          <p:cNvSpPr/>
          <p:nvPr/>
        </p:nvSpPr>
        <p:spPr>
          <a:xfrm rot="-1047400">
            <a:off x="-495888" y="5388088"/>
            <a:ext cx="1542757" cy="1962688"/>
          </a:xfrm>
          <a:custGeom>
            <a:avLst/>
            <a:gdLst/>
            <a:ahLst/>
            <a:cxnLst/>
            <a:rect l="l" t="t" r="r" b="b"/>
            <a:pathLst>
              <a:path w="68462" h="87097" extrusionOk="0">
                <a:moveTo>
                  <a:pt x="38749" y="20088"/>
                </a:moveTo>
                <a:lnTo>
                  <a:pt x="38749" y="20088"/>
                </a:lnTo>
                <a:cubicBezTo>
                  <a:pt x="38711" y="20104"/>
                  <a:pt x="38665" y="20121"/>
                  <a:pt x="38598" y="20138"/>
                </a:cubicBezTo>
                <a:lnTo>
                  <a:pt x="38082" y="20300"/>
                </a:lnTo>
                <a:cubicBezTo>
                  <a:pt x="38137" y="20273"/>
                  <a:pt x="38191" y="20246"/>
                  <a:pt x="38245" y="20219"/>
                </a:cubicBezTo>
                <a:lnTo>
                  <a:pt x="38749" y="20088"/>
                </a:lnTo>
                <a:close/>
                <a:moveTo>
                  <a:pt x="10986" y="19595"/>
                </a:moveTo>
                <a:cubicBezTo>
                  <a:pt x="10199" y="20273"/>
                  <a:pt x="9928" y="20517"/>
                  <a:pt x="8517" y="21792"/>
                </a:cubicBezTo>
                <a:cubicBezTo>
                  <a:pt x="9304" y="21006"/>
                  <a:pt x="10118" y="20273"/>
                  <a:pt x="10986" y="19595"/>
                </a:cubicBezTo>
                <a:close/>
                <a:moveTo>
                  <a:pt x="8409" y="22172"/>
                </a:moveTo>
                <a:lnTo>
                  <a:pt x="8273" y="22308"/>
                </a:lnTo>
                <a:lnTo>
                  <a:pt x="7679" y="22848"/>
                </a:lnTo>
                <a:lnTo>
                  <a:pt x="7679" y="22848"/>
                </a:lnTo>
                <a:cubicBezTo>
                  <a:pt x="7859" y="22670"/>
                  <a:pt x="8039" y="22515"/>
                  <a:pt x="8219" y="22335"/>
                </a:cubicBezTo>
                <a:lnTo>
                  <a:pt x="8409" y="22172"/>
                </a:lnTo>
                <a:close/>
                <a:moveTo>
                  <a:pt x="8626" y="21819"/>
                </a:moveTo>
                <a:cubicBezTo>
                  <a:pt x="8138" y="22253"/>
                  <a:pt x="7649" y="22687"/>
                  <a:pt x="6754" y="23582"/>
                </a:cubicBezTo>
                <a:cubicBezTo>
                  <a:pt x="7487" y="22823"/>
                  <a:pt x="7921" y="22389"/>
                  <a:pt x="8192" y="22145"/>
                </a:cubicBezTo>
                <a:cubicBezTo>
                  <a:pt x="8327" y="22036"/>
                  <a:pt x="8463" y="21928"/>
                  <a:pt x="8626" y="21819"/>
                </a:cubicBezTo>
                <a:close/>
                <a:moveTo>
                  <a:pt x="7677" y="22796"/>
                </a:moveTo>
                <a:lnTo>
                  <a:pt x="7677" y="22796"/>
                </a:lnTo>
                <a:lnTo>
                  <a:pt x="7677" y="22796"/>
                </a:lnTo>
                <a:cubicBezTo>
                  <a:pt x="7323" y="23149"/>
                  <a:pt x="6971" y="23502"/>
                  <a:pt x="6641" y="23855"/>
                </a:cubicBezTo>
                <a:lnTo>
                  <a:pt x="6641" y="23855"/>
                </a:lnTo>
                <a:cubicBezTo>
                  <a:pt x="6960" y="23485"/>
                  <a:pt x="7305" y="23140"/>
                  <a:pt x="7677" y="22796"/>
                </a:cubicBezTo>
                <a:close/>
                <a:moveTo>
                  <a:pt x="6076" y="24288"/>
                </a:moveTo>
                <a:lnTo>
                  <a:pt x="6022" y="24342"/>
                </a:lnTo>
                <a:lnTo>
                  <a:pt x="6022" y="24342"/>
                </a:lnTo>
                <a:lnTo>
                  <a:pt x="6022" y="24342"/>
                </a:lnTo>
                <a:lnTo>
                  <a:pt x="6076" y="24288"/>
                </a:lnTo>
                <a:close/>
                <a:moveTo>
                  <a:pt x="5975" y="24396"/>
                </a:moveTo>
                <a:lnTo>
                  <a:pt x="5859" y="24559"/>
                </a:lnTo>
                <a:lnTo>
                  <a:pt x="5859" y="24532"/>
                </a:lnTo>
                <a:lnTo>
                  <a:pt x="5975" y="24396"/>
                </a:lnTo>
                <a:close/>
                <a:moveTo>
                  <a:pt x="5267" y="25585"/>
                </a:moveTo>
                <a:lnTo>
                  <a:pt x="5235" y="25617"/>
                </a:lnTo>
                <a:lnTo>
                  <a:pt x="5235" y="25617"/>
                </a:lnTo>
                <a:lnTo>
                  <a:pt x="5267" y="25585"/>
                </a:lnTo>
                <a:close/>
                <a:moveTo>
                  <a:pt x="5515" y="25090"/>
                </a:moveTo>
                <a:cubicBezTo>
                  <a:pt x="5526" y="25090"/>
                  <a:pt x="5497" y="25132"/>
                  <a:pt x="5398" y="25264"/>
                </a:cubicBezTo>
                <a:cubicBezTo>
                  <a:pt x="5290" y="25372"/>
                  <a:pt x="5154" y="25535"/>
                  <a:pt x="4964" y="25834"/>
                </a:cubicBezTo>
                <a:cubicBezTo>
                  <a:pt x="4747" y="26105"/>
                  <a:pt x="4476" y="26457"/>
                  <a:pt x="4123" y="26973"/>
                </a:cubicBezTo>
                <a:cubicBezTo>
                  <a:pt x="4747" y="26023"/>
                  <a:pt x="5073" y="25617"/>
                  <a:pt x="5452" y="25128"/>
                </a:cubicBezTo>
                <a:cubicBezTo>
                  <a:pt x="5484" y="25107"/>
                  <a:pt x="5508" y="25090"/>
                  <a:pt x="5515" y="25090"/>
                </a:cubicBezTo>
                <a:close/>
                <a:moveTo>
                  <a:pt x="54791" y="29197"/>
                </a:moveTo>
                <a:lnTo>
                  <a:pt x="54953" y="29251"/>
                </a:lnTo>
                <a:lnTo>
                  <a:pt x="55089" y="29305"/>
                </a:lnTo>
                <a:lnTo>
                  <a:pt x="54791" y="29197"/>
                </a:lnTo>
                <a:close/>
                <a:moveTo>
                  <a:pt x="45650" y="30146"/>
                </a:moveTo>
                <a:cubicBezTo>
                  <a:pt x="45507" y="30187"/>
                  <a:pt x="45364" y="30228"/>
                  <a:pt x="45222" y="30280"/>
                </a:cubicBezTo>
                <a:lnTo>
                  <a:pt x="45222" y="30280"/>
                </a:lnTo>
                <a:cubicBezTo>
                  <a:pt x="45363" y="30234"/>
                  <a:pt x="45506" y="30189"/>
                  <a:pt x="45650" y="30146"/>
                </a:cubicBezTo>
                <a:close/>
                <a:moveTo>
                  <a:pt x="3310" y="28220"/>
                </a:moveTo>
                <a:lnTo>
                  <a:pt x="3310" y="28220"/>
                </a:lnTo>
                <a:cubicBezTo>
                  <a:pt x="3120" y="28573"/>
                  <a:pt x="2930" y="28899"/>
                  <a:pt x="2767" y="29278"/>
                </a:cubicBezTo>
                <a:cubicBezTo>
                  <a:pt x="2577" y="29631"/>
                  <a:pt x="2414" y="29984"/>
                  <a:pt x="2279" y="30336"/>
                </a:cubicBezTo>
                <a:lnTo>
                  <a:pt x="2197" y="30526"/>
                </a:lnTo>
                <a:cubicBezTo>
                  <a:pt x="2306" y="30173"/>
                  <a:pt x="2442" y="29875"/>
                  <a:pt x="2631" y="29495"/>
                </a:cubicBezTo>
                <a:cubicBezTo>
                  <a:pt x="2713" y="29305"/>
                  <a:pt x="2821" y="29116"/>
                  <a:pt x="2930" y="28899"/>
                </a:cubicBezTo>
                <a:cubicBezTo>
                  <a:pt x="3038" y="28709"/>
                  <a:pt x="3174" y="28465"/>
                  <a:pt x="3310" y="28220"/>
                </a:cubicBezTo>
                <a:close/>
                <a:moveTo>
                  <a:pt x="50625" y="28637"/>
                </a:moveTo>
                <a:cubicBezTo>
                  <a:pt x="51222" y="28637"/>
                  <a:pt x="51819" y="28670"/>
                  <a:pt x="52414" y="28735"/>
                </a:cubicBezTo>
                <a:lnTo>
                  <a:pt x="52414" y="28735"/>
                </a:lnTo>
                <a:cubicBezTo>
                  <a:pt x="51885" y="28680"/>
                  <a:pt x="51352" y="28656"/>
                  <a:pt x="50821" y="28656"/>
                </a:cubicBezTo>
                <a:cubicBezTo>
                  <a:pt x="50497" y="28656"/>
                  <a:pt x="50174" y="28665"/>
                  <a:pt x="49854" y="28682"/>
                </a:cubicBezTo>
                <a:cubicBezTo>
                  <a:pt x="49529" y="28709"/>
                  <a:pt x="49230" y="28736"/>
                  <a:pt x="48905" y="28790"/>
                </a:cubicBezTo>
                <a:lnTo>
                  <a:pt x="48335" y="28817"/>
                </a:lnTo>
                <a:cubicBezTo>
                  <a:pt x="46328" y="29116"/>
                  <a:pt x="44375" y="29712"/>
                  <a:pt x="42531" y="30580"/>
                </a:cubicBezTo>
                <a:lnTo>
                  <a:pt x="42531" y="30580"/>
                </a:lnTo>
                <a:lnTo>
                  <a:pt x="42585" y="30553"/>
                </a:lnTo>
                <a:cubicBezTo>
                  <a:pt x="42992" y="30336"/>
                  <a:pt x="43372" y="30173"/>
                  <a:pt x="43860" y="29984"/>
                </a:cubicBezTo>
                <a:cubicBezTo>
                  <a:pt x="44538" y="29712"/>
                  <a:pt x="45216" y="29495"/>
                  <a:pt x="45894" y="29305"/>
                </a:cubicBezTo>
                <a:cubicBezTo>
                  <a:pt x="46599" y="29116"/>
                  <a:pt x="47332" y="28953"/>
                  <a:pt x="48064" y="28844"/>
                </a:cubicBezTo>
                <a:cubicBezTo>
                  <a:pt x="48913" y="28705"/>
                  <a:pt x="49769" y="28637"/>
                  <a:pt x="50625" y="28637"/>
                </a:cubicBezTo>
                <a:close/>
                <a:moveTo>
                  <a:pt x="43387" y="30988"/>
                </a:moveTo>
                <a:lnTo>
                  <a:pt x="43387" y="30988"/>
                </a:lnTo>
                <a:cubicBezTo>
                  <a:pt x="43224" y="31063"/>
                  <a:pt x="43051" y="31133"/>
                  <a:pt x="42878" y="31205"/>
                </a:cubicBezTo>
                <a:lnTo>
                  <a:pt x="42878" y="31205"/>
                </a:lnTo>
                <a:cubicBezTo>
                  <a:pt x="43048" y="31128"/>
                  <a:pt x="43217" y="31055"/>
                  <a:pt x="43387" y="30988"/>
                </a:cubicBezTo>
                <a:close/>
                <a:moveTo>
                  <a:pt x="41093" y="32072"/>
                </a:moveTo>
                <a:lnTo>
                  <a:pt x="40985" y="32153"/>
                </a:lnTo>
                <a:lnTo>
                  <a:pt x="40713" y="32289"/>
                </a:lnTo>
                <a:lnTo>
                  <a:pt x="40849" y="32208"/>
                </a:lnTo>
                <a:lnTo>
                  <a:pt x="41093" y="32072"/>
                </a:lnTo>
                <a:close/>
                <a:moveTo>
                  <a:pt x="1411" y="32696"/>
                </a:moveTo>
                <a:lnTo>
                  <a:pt x="1357" y="32940"/>
                </a:lnTo>
                <a:cubicBezTo>
                  <a:pt x="1357" y="32962"/>
                  <a:pt x="1339" y="33002"/>
                  <a:pt x="1332" y="33002"/>
                </a:cubicBezTo>
                <a:cubicBezTo>
                  <a:pt x="1331" y="33002"/>
                  <a:pt x="1330" y="32999"/>
                  <a:pt x="1330" y="32994"/>
                </a:cubicBezTo>
                <a:lnTo>
                  <a:pt x="1384" y="32777"/>
                </a:lnTo>
                <a:lnTo>
                  <a:pt x="1411" y="32696"/>
                </a:lnTo>
                <a:close/>
                <a:moveTo>
                  <a:pt x="39303" y="33076"/>
                </a:moveTo>
                <a:lnTo>
                  <a:pt x="38950" y="33320"/>
                </a:lnTo>
                <a:lnTo>
                  <a:pt x="39167" y="33157"/>
                </a:lnTo>
                <a:lnTo>
                  <a:pt x="39303" y="33076"/>
                </a:lnTo>
                <a:close/>
                <a:moveTo>
                  <a:pt x="60769" y="33587"/>
                </a:moveTo>
                <a:lnTo>
                  <a:pt x="60769" y="33587"/>
                </a:lnTo>
                <a:cubicBezTo>
                  <a:pt x="60838" y="33697"/>
                  <a:pt x="60906" y="33807"/>
                  <a:pt x="60975" y="33916"/>
                </a:cubicBezTo>
                <a:cubicBezTo>
                  <a:pt x="60901" y="33813"/>
                  <a:pt x="60835" y="33702"/>
                  <a:pt x="60769" y="33587"/>
                </a:cubicBezTo>
                <a:close/>
                <a:moveTo>
                  <a:pt x="60975" y="33916"/>
                </a:moveTo>
                <a:cubicBezTo>
                  <a:pt x="61068" y="34040"/>
                  <a:pt x="61134" y="34173"/>
                  <a:pt x="61194" y="34304"/>
                </a:cubicBezTo>
                <a:lnTo>
                  <a:pt x="61194" y="34304"/>
                </a:lnTo>
                <a:cubicBezTo>
                  <a:pt x="61127" y="34175"/>
                  <a:pt x="61056" y="34046"/>
                  <a:pt x="60975" y="33916"/>
                </a:cubicBezTo>
                <a:close/>
                <a:moveTo>
                  <a:pt x="651" y="36303"/>
                </a:moveTo>
                <a:lnTo>
                  <a:pt x="651" y="36358"/>
                </a:lnTo>
                <a:lnTo>
                  <a:pt x="543" y="37090"/>
                </a:lnTo>
                <a:lnTo>
                  <a:pt x="543" y="37063"/>
                </a:lnTo>
                <a:lnTo>
                  <a:pt x="651" y="36303"/>
                </a:lnTo>
                <a:close/>
                <a:moveTo>
                  <a:pt x="597" y="37470"/>
                </a:moveTo>
                <a:lnTo>
                  <a:pt x="570" y="37741"/>
                </a:lnTo>
                <a:cubicBezTo>
                  <a:pt x="570" y="37814"/>
                  <a:pt x="548" y="37822"/>
                  <a:pt x="544" y="37842"/>
                </a:cubicBezTo>
                <a:lnTo>
                  <a:pt x="544" y="37842"/>
                </a:lnTo>
                <a:lnTo>
                  <a:pt x="570" y="37578"/>
                </a:lnTo>
                <a:cubicBezTo>
                  <a:pt x="570" y="37524"/>
                  <a:pt x="570" y="37497"/>
                  <a:pt x="597" y="37470"/>
                </a:cubicBezTo>
                <a:close/>
                <a:moveTo>
                  <a:pt x="33146" y="36276"/>
                </a:moveTo>
                <a:lnTo>
                  <a:pt x="30298" y="38283"/>
                </a:lnTo>
                <a:cubicBezTo>
                  <a:pt x="30786" y="37877"/>
                  <a:pt x="30786" y="37877"/>
                  <a:pt x="33146" y="36276"/>
                </a:cubicBezTo>
                <a:close/>
                <a:moveTo>
                  <a:pt x="28481" y="40399"/>
                </a:moveTo>
                <a:lnTo>
                  <a:pt x="28426" y="40426"/>
                </a:lnTo>
                <a:cubicBezTo>
                  <a:pt x="28400" y="40449"/>
                  <a:pt x="28367" y="40476"/>
                  <a:pt x="28328" y="40507"/>
                </a:cubicBezTo>
                <a:lnTo>
                  <a:pt x="28328" y="40507"/>
                </a:lnTo>
                <a:lnTo>
                  <a:pt x="28481" y="40399"/>
                </a:lnTo>
                <a:close/>
                <a:moveTo>
                  <a:pt x="245" y="41536"/>
                </a:moveTo>
                <a:cubicBezTo>
                  <a:pt x="245" y="41537"/>
                  <a:pt x="245" y="41538"/>
                  <a:pt x="245" y="41538"/>
                </a:cubicBezTo>
                <a:lnTo>
                  <a:pt x="245" y="41593"/>
                </a:lnTo>
                <a:cubicBezTo>
                  <a:pt x="245" y="41574"/>
                  <a:pt x="245" y="41555"/>
                  <a:pt x="245" y="41536"/>
                </a:cubicBezTo>
                <a:close/>
                <a:moveTo>
                  <a:pt x="43652" y="46854"/>
                </a:moveTo>
                <a:cubicBezTo>
                  <a:pt x="43910" y="46881"/>
                  <a:pt x="44169" y="46908"/>
                  <a:pt x="44429" y="46936"/>
                </a:cubicBezTo>
                <a:lnTo>
                  <a:pt x="45894" y="47072"/>
                </a:lnTo>
                <a:lnTo>
                  <a:pt x="45840" y="47072"/>
                </a:lnTo>
                <a:lnTo>
                  <a:pt x="46708" y="47126"/>
                </a:lnTo>
                <a:cubicBezTo>
                  <a:pt x="47440" y="47234"/>
                  <a:pt x="48064" y="47289"/>
                  <a:pt x="48606" y="47343"/>
                </a:cubicBezTo>
                <a:cubicBezTo>
                  <a:pt x="47494" y="47316"/>
                  <a:pt x="46220" y="47153"/>
                  <a:pt x="45107" y="47017"/>
                </a:cubicBezTo>
                <a:lnTo>
                  <a:pt x="44619" y="46990"/>
                </a:lnTo>
                <a:lnTo>
                  <a:pt x="44402" y="46936"/>
                </a:lnTo>
                <a:lnTo>
                  <a:pt x="43652" y="46854"/>
                </a:lnTo>
                <a:close/>
                <a:moveTo>
                  <a:pt x="62277" y="39016"/>
                </a:moveTo>
                <a:lnTo>
                  <a:pt x="62304" y="39070"/>
                </a:lnTo>
                <a:cubicBezTo>
                  <a:pt x="62304" y="39206"/>
                  <a:pt x="62304" y="39341"/>
                  <a:pt x="62277" y="39450"/>
                </a:cubicBezTo>
                <a:lnTo>
                  <a:pt x="62223" y="39829"/>
                </a:lnTo>
                <a:lnTo>
                  <a:pt x="62168" y="40209"/>
                </a:lnTo>
                <a:lnTo>
                  <a:pt x="62060" y="40589"/>
                </a:lnTo>
                <a:cubicBezTo>
                  <a:pt x="61762" y="41728"/>
                  <a:pt x="61219" y="42759"/>
                  <a:pt x="60460" y="43627"/>
                </a:cubicBezTo>
                <a:cubicBezTo>
                  <a:pt x="59700" y="44495"/>
                  <a:pt x="58805" y="45200"/>
                  <a:pt x="57774" y="45742"/>
                </a:cubicBezTo>
                <a:cubicBezTo>
                  <a:pt x="57340" y="45987"/>
                  <a:pt x="56879" y="46176"/>
                  <a:pt x="56418" y="46366"/>
                </a:cubicBezTo>
                <a:cubicBezTo>
                  <a:pt x="55550" y="46665"/>
                  <a:pt x="54682" y="46909"/>
                  <a:pt x="53787" y="47072"/>
                </a:cubicBezTo>
                <a:cubicBezTo>
                  <a:pt x="52865" y="47234"/>
                  <a:pt x="51970" y="47316"/>
                  <a:pt x="51075" y="47343"/>
                </a:cubicBezTo>
                <a:lnTo>
                  <a:pt x="50342" y="47343"/>
                </a:lnTo>
                <a:cubicBezTo>
                  <a:pt x="51319" y="47343"/>
                  <a:pt x="52322" y="47261"/>
                  <a:pt x="53272" y="47099"/>
                </a:cubicBezTo>
                <a:cubicBezTo>
                  <a:pt x="54248" y="46963"/>
                  <a:pt x="55225" y="46719"/>
                  <a:pt x="56147" y="46366"/>
                </a:cubicBezTo>
                <a:cubicBezTo>
                  <a:pt x="57096" y="46041"/>
                  <a:pt x="57991" y="45580"/>
                  <a:pt x="58805" y="45010"/>
                </a:cubicBezTo>
                <a:cubicBezTo>
                  <a:pt x="59646" y="44441"/>
                  <a:pt x="60351" y="43735"/>
                  <a:pt x="60948" y="42894"/>
                </a:cubicBezTo>
                <a:cubicBezTo>
                  <a:pt x="61192" y="42542"/>
                  <a:pt x="61409" y="42189"/>
                  <a:pt x="61599" y="41810"/>
                </a:cubicBezTo>
                <a:cubicBezTo>
                  <a:pt x="61680" y="41620"/>
                  <a:pt x="61734" y="41430"/>
                  <a:pt x="61816" y="41240"/>
                </a:cubicBezTo>
                <a:cubicBezTo>
                  <a:pt x="61897" y="41023"/>
                  <a:pt x="61979" y="40833"/>
                  <a:pt x="62033" y="40643"/>
                </a:cubicBezTo>
                <a:lnTo>
                  <a:pt x="62114" y="40236"/>
                </a:lnTo>
                <a:cubicBezTo>
                  <a:pt x="62141" y="40101"/>
                  <a:pt x="62168" y="39965"/>
                  <a:pt x="62195" y="39829"/>
                </a:cubicBezTo>
                <a:lnTo>
                  <a:pt x="62250" y="39423"/>
                </a:lnTo>
                <a:lnTo>
                  <a:pt x="62277" y="39016"/>
                </a:lnTo>
                <a:close/>
                <a:moveTo>
                  <a:pt x="46681" y="54639"/>
                </a:moveTo>
                <a:cubicBezTo>
                  <a:pt x="47277" y="54639"/>
                  <a:pt x="47901" y="54639"/>
                  <a:pt x="48498" y="54693"/>
                </a:cubicBezTo>
                <a:lnTo>
                  <a:pt x="48498" y="54720"/>
                </a:lnTo>
                <a:cubicBezTo>
                  <a:pt x="47847" y="54693"/>
                  <a:pt x="47196" y="54693"/>
                  <a:pt x="46545" y="54666"/>
                </a:cubicBezTo>
                <a:lnTo>
                  <a:pt x="46572" y="54666"/>
                </a:lnTo>
                <a:cubicBezTo>
                  <a:pt x="46599" y="54639"/>
                  <a:pt x="46654" y="54639"/>
                  <a:pt x="46681" y="54639"/>
                </a:cubicBezTo>
                <a:close/>
                <a:moveTo>
                  <a:pt x="43760" y="54729"/>
                </a:moveTo>
                <a:lnTo>
                  <a:pt x="43760" y="54729"/>
                </a:lnTo>
                <a:cubicBezTo>
                  <a:pt x="43401" y="54753"/>
                  <a:pt x="43058" y="54778"/>
                  <a:pt x="42693" y="54802"/>
                </a:cubicBezTo>
                <a:lnTo>
                  <a:pt x="42395" y="54802"/>
                </a:lnTo>
                <a:cubicBezTo>
                  <a:pt x="42857" y="54778"/>
                  <a:pt x="43318" y="54753"/>
                  <a:pt x="43760" y="54729"/>
                </a:cubicBezTo>
                <a:close/>
                <a:moveTo>
                  <a:pt x="39503" y="46546"/>
                </a:moveTo>
                <a:cubicBezTo>
                  <a:pt x="39524" y="46546"/>
                  <a:pt x="39545" y="46546"/>
                  <a:pt x="39566" y="46546"/>
                </a:cubicBezTo>
                <a:lnTo>
                  <a:pt x="39566" y="46546"/>
                </a:lnTo>
                <a:cubicBezTo>
                  <a:pt x="38788" y="46552"/>
                  <a:pt x="38015" y="46601"/>
                  <a:pt x="37242" y="46692"/>
                </a:cubicBezTo>
                <a:cubicBezTo>
                  <a:pt x="36536" y="46773"/>
                  <a:pt x="35831" y="46909"/>
                  <a:pt x="35126" y="47072"/>
                </a:cubicBezTo>
                <a:cubicBezTo>
                  <a:pt x="34394" y="47289"/>
                  <a:pt x="33688" y="47560"/>
                  <a:pt x="33037" y="47939"/>
                </a:cubicBezTo>
                <a:cubicBezTo>
                  <a:pt x="31383" y="48835"/>
                  <a:pt x="29999" y="50191"/>
                  <a:pt x="29104" y="51845"/>
                </a:cubicBezTo>
                <a:cubicBezTo>
                  <a:pt x="28670" y="52605"/>
                  <a:pt x="28426" y="53446"/>
                  <a:pt x="28318" y="54286"/>
                </a:cubicBezTo>
                <a:cubicBezTo>
                  <a:pt x="28291" y="54720"/>
                  <a:pt x="28291" y="55154"/>
                  <a:pt x="28345" y="55561"/>
                </a:cubicBezTo>
                <a:cubicBezTo>
                  <a:pt x="28372" y="55778"/>
                  <a:pt x="28426" y="55968"/>
                  <a:pt x="28481" y="56185"/>
                </a:cubicBezTo>
                <a:cubicBezTo>
                  <a:pt x="28508" y="56294"/>
                  <a:pt x="28535" y="56402"/>
                  <a:pt x="28562" y="56483"/>
                </a:cubicBezTo>
                <a:cubicBezTo>
                  <a:pt x="28589" y="56565"/>
                  <a:pt x="28616" y="56619"/>
                  <a:pt x="28643" y="56673"/>
                </a:cubicBezTo>
                <a:lnTo>
                  <a:pt x="28725" y="56863"/>
                </a:lnTo>
                <a:cubicBezTo>
                  <a:pt x="28725" y="56872"/>
                  <a:pt x="28728" y="56875"/>
                  <a:pt x="28732" y="56875"/>
                </a:cubicBezTo>
                <a:cubicBezTo>
                  <a:pt x="28740" y="56875"/>
                  <a:pt x="28752" y="56863"/>
                  <a:pt x="28752" y="56863"/>
                </a:cubicBezTo>
                <a:lnTo>
                  <a:pt x="28806" y="56863"/>
                </a:lnTo>
                <a:lnTo>
                  <a:pt x="28915" y="56836"/>
                </a:lnTo>
                <a:lnTo>
                  <a:pt x="29430" y="56673"/>
                </a:lnTo>
                <a:cubicBezTo>
                  <a:pt x="29864" y="56565"/>
                  <a:pt x="30298" y="56429"/>
                  <a:pt x="30732" y="56321"/>
                </a:cubicBezTo>
                <a:lnTo>
                  <a:pt x="32007" y="55968"/>
                </a:lnTo>
                <a:lnTo>
                  <a:pt x="33309" y="55670"/>
                </a:lnTo>
                <a:cubicBezTo>
                  <a:pt x="36374" y="54965"/>
                  <a:pt x="39493" y="54531"/>
                  <a:pt x="42612" y="54341"/>
                </a:cubicBezTo>
                <a:cubicBezTo>
                  <a:pt x="43792" y="54280"/>
                  <a:pt x="44957" y="54249"/>
                  <a:pt x="46129" y="54249"/>
                </a:cubicBezTo>
                <a:cubicBezTo>
                  <a:pt x="46520" y="54249"/>
                  <a:pt x="46911" y="54253"/>
                  <a:pt x="47304" y="54259"/>
                </a:cubicBezTo>
                <a:cubicBezTo>
                  <a:pt x="48878" y="54259"/>
                  <a:pt x="50451" y="54449"/>
                  <a:pt x="51970" y="54829"/>
                </a:cubicBezTo>
                <a:cubicBezTo>
                  <a:pt x="53326" y="55127"/>
                  <a:pt x="54601" y="55697"/>
                  <a:pt x="55767" y="56429"/>
                </a:cubicBezTo>
                <a:cubicBezTo>
                  <a:pt x="56364" y="56836"/>
                  <a:pt x="56879" y="57297"/>
                  <a:pt x="57340" y="57840"/>
                </a:cubicBezTo>
                <a:cubicBezTo>
                  <a:pt x="57557" y="58111"/>
                  <a:pt x="57747" y="58409"/>
                  <a:pt x="57910" y="58708"/>
                </a:cubicBezTo>
                <a:cubicBezTo>
                  <a:pt x="57991" y="58870"/>
                  <a:pt x="58073" y="59033"/>
                  <a:pt x="58154" y="59196"/>
                </a:cubicBezTo>
                <a:lnTo>
                  <a:pt x="58317" y="59711"/>
                </a:lnTo>
                <a:cubicBezTo>
                  <a:pt x="58805" y="61257"/>
                  <a:pt x="58561" y="63047"/>
                  <a:pt x="57367" y="64702"/>
                </a:cubicBezTo>
                <a:cubicBezTo>
                  <a:pt x="57937" y="63834"/>
                  <a:pt x="58344" y="62858"/>
                  <a:pt x="58480" y="61854"/>
                </a:cubicBezTo>
                <a:cubicBezTo>
                  <a:pt x="58588" y="60796"/>
                  <a:pt x="58371" y="59765"/>
                  <a:pt x="57883" y="58843"/>
                </a:cubicBezTo>
                <a:cubicBezTo>
                  <a:pt x="57422" y="57975"/>
                  <a:pt x="56744" y="57216"/>
                  <a:pt x="55930" y="56646"/>
                </a:cubicBezTo>
                <a:cubicBezTo>
                  <a:pt x="55198" y="56131"/>
                  <a:pt x="54384" y="55670"/>
                  <a:pt x="53516" y="55344"/>
                </a:cubicBezTo>
                <a:cubicBezTo>
                  <a:pt x="53299" y="55290"/>
                  <a:pt x="53055" y="55209"/>
                  <a:pt x="52838" y="55182"/>
                </a:cubicBezTo>
                <a:cubicBezTo>
                  <a:pt x="51482" y="54775"/>
                  <a:pt x="50071" y="54503"/>
                  <a:pt x="48661" y="54422"/>
                </a:cubicBezTo>
                <a:cubicBezTo>
                  <a:pt x="48335" y="54395"/>
                  <a:pt x="47928" y="54368"/>
                  <a:pt x="47494" y="54368"/>
                </a:cubicBezTo>
                <a:cubicBezTo>
                  <a:pt x="47205" y="54368"/>
                  <a:pt x="46904" y="54356"/>
                  <a:pt x="46606" y="54356"/>
                </a:cubicBezTo>
                <a:cubicBezTo>
                  <a:pt x="46458" y="54356"/>
                  <a:pt x="46310" y="54359"/>
                  <a:pt x="46165" y="54368"/>
                </a:cubicBezTo>
                <a:lnTo>
                  <a:pt x="45867" y="54368"/>
                </a:lnTo>
                <a:cubicBezTo>
                  <a:pt x="42558" y="54422"/>
                  <a:pt x="39276" y="54693"/>
                  <a:pt x="36021" y="55236"/>
                </a:cubicBezTo>
                <a:cubicBezTo>
                  <a:pt x="35506" y="55344"/>
                  <a:pt x="35126" y="55426"/>
                  <a:pt x="34746" y="55507"/>
                </a:cubicBezTo>
                <a:cubicBezTo>
                  <a:pt x="33905" y="55670"/>
                  <a:pt x="33064" y="55833"/>
                  <a:pt x="32196" y="56050"/>
                </a:cubicBezTo>
                <a:cubicBezTo>
                  <a:pt x="31410" y="56239"/>
                  <a:pt x="30542" y="56483"/>
                  <a:pt x="29782" y="56700"/>
                </a:cubicBezTo>
                <a:lnTo>
                  <a:pt x="29077" y="56917"/>
                </a:lnTo>
                <a:lnTo>
                  <a:pt x="28779" y="56999"/>
                </a:lnTo>
                <a:lnTo>
                  <a:pt x="28725" y="57026"/>
                </a:lnTo>
                <a:cubicBezTo>
                  <a:pt x="28707" y="57026"/>
                  <a:pt x="28688" y="57038"/>
                  <a:pt x="28670" y="57038"/>
                </a:cubicBezTo>
                <a:cubicBezTo>
                  <a:pt x="28661" y="57038"/>
                  <a:pt x="28652" y="57035"/>
                  <a:pt x="28643" y="57026"/>
                </a:cubicBezTo>
                <a:lnTo>
                  <a:pt x="28589" y="56890"/>
                </a:lnTo>
                <a:cubicBezTo>
                  <a:pt x="28562" y="56782"/>
                  <a:pt x="28508" y="56700"/>
                  <a:pt x="28481" y="56619"/>
                </a:cubicBezTo>
                <a:cubicBezTo>
                  <a:pt x="28453" y="56511"/>
                  <a:pt x="28399" y="56375"/>
                  <a:pt x="28372" y="56267"/>
                </a:cubicBezTo>
                <a:cubicBezTo>
                  <a:pt x="28318" y="56022"/>
                  <a:pt x="28264" y="55778"/>
                  <a:pt x="28236" y="55534"/>
                </a:cubicBezTo>
                <a:cubicBezTo>
                  <a:pt x="28128" y="54503"/>
                  <a:pt x="28264" y="53473"/>
                  <a:pt x="28698" y="52523"/>
                </a:cubicBezTo>
                <a:cubicBezTo>
                  <a:pt x="29837" y="49974"/>
                  <a:pt x="32007" y="48021"/>
                  <a:pt x="34692" y="47153"/>
                </a:cubicBezTo>
                <a:cubicBezTo>
                  <a:pt x="34990" y="47044"/>
                  <a:pt x="35343" y="46963"/>
                  <a:pt x="35668" y="46909"/>
                </a:cubicBezTo>
                <a:cubicBezTo>
                  <a:pt x="36021" y="46827"/>
                  <a:pt x="36346" y="46773"/>
                  <a:pt x="36699" y="46719"/>
                </a:cubicBezTo>
                <a:cubicBezTo>
                  <a:pt x="37617" y="46607"/>
                  <a:pt x="38560" y="46546"/>
                  <a:pt x="39503" y="46546"/>
                </a:cubicBezTo>
                <a:close/>
                <a:moveTo>
                  <a:pt x="52772" y="1"/>
                </a:moveTo>
                <a:cubicBezTo>
                  <a:pt x="52016" y="1"/>
                  <a:pt x="51261" y="55"/>
                  <a:pt x="50505" y="147"/>
                </a:cubicBezTo>
                <a:cubicBezTo>
                  <a:pt x="50261" y="174"/>
                  <a:pt x="49637" y="202"/>
                  <a:pt x="49203" y="283"/>
                </a:cubicBezTo>
                <a:lnTo>
                  <a:pt x="48959" y="283"/>
                </a:lnTo>
                <a:cubicBezTo>
                  <a:pt x="48145" y="419"/>
                  <a:pt x="47684" y="500"/>
                  <a:pt x="47223" y="608"/>
                </a:cubicBezTo>
                <a:cubicBezTo>
                  <a:pt x="46572" y="717"/>
                  <a:pt x="46247" y="798"/>
                  <a:pt x="45894" y="880"/>
                </a:cubicBezTo>
                <a:cubicBezTo>
                  <a:pt x="45541" y="934"/>
                  <a:pt x="45162" y="1042"/>
                  <a:pt x="44456" y="1205"/>
                </a:cubicBezTo>
                <a:cubicBezTo>
                  <a:pt x="42639" y="1666"/>
                  <a:pt x="40768" y="2263"/>
                  <a:pt x="38977" y="2887"/>
                </a:cubicBezTo>
                <a:cubicBezTo>
                  <a:pt x="38543" y="3050"/>
                  <a:pt x="37893" y="3267"/>
                  <a:pt x="37214" y="3538"/>
                </a:cubicBezTo>
                <a:cubicBezTo>
                  <a:pt x="36536" y="3782"/>
                  <a:pt x="35804" y="4107"/>
                  <a:pt x="35153" y="4352"/>
                </a:cubicBezTo>
                <a:cubicBezTo>
                  <a:pt x="35158" y="4351"/>
                  <a:pt x="35161" y="4350"/>
                  <a:pt x="35164" y="4350"/>
                </a:cubicBezTo>
                <a:cubicBezTo>
                  <a:pt x="35256" y="4350"/>
                  <a:pt x="34236" y="4795"/>
                  <a:pt x="33471" y="5111"/>
                </a:cubicBezTo>
                <a:cubicBezTo>
                  <a:pt x="32495" y="5572"/>
                  <a:pt x="31491" y="6006"/>
                  <a:pt x="30569" y="6467"/>
                </a:cubicBezTo>
                <a:cubicBezTo>
                  <a:pt x="29159" y="7145"/>
                  <a:pt x="28236" y="7661"/>
                  <a:pt x="27396" y="8149"/>
                </a:cubicBezTo>
                <a:lnTo>
                  <a:pt x="27423" y="8122"/>
                </a:lnTo>
                <a:lnTo>
                  <a:pt x="26690" y="8529"/>
                </a:lnTo>
                <a:lnTo>
                  <a:pt x="26745" y="8501"/>
                </a:lnTo>
                <a:lnTo>
                  <a:pt x="26745" y="8501"/>
                </a:lnTo>
                <a:lnTo>
                  <a:pt x="24114" y="9993"/>
                </a:lnTo>
                <a:cubicBezTo>
                  <a:pt x="22459" y="10916"/>
                  <a:pt x="20750" y="12000"/>
                  <a:pt x="19041" y="13167"/>
                </a:cubicBezTo>
                <a:lnTo>
                  <a:pt x="17387" y="14333"/>
                </a:lnTo>
                <a:cubicBezTo>
                  <a:pt x="15461" y="15662"/>
                  <a:pt x="14457" y="16449"/>
                  <a:pt x="13590" y="17154"/>
                </a:cubicBezTo>
                <a:lnTo>
                  <a:pt x="13617" y="17127"/>
                </a:lnTo>
                <a:lnTo>
                  <a:pt x="13617" y="17127"/>
                </a:lnTo>
                <a:cubicBezTo>
                  <a:pt x="13454" y="17235"/>
                  <a:pt x="13698" y="16991"/>
                  <a:pt x="12423" y="17941"/>
                </a:cubicBezTo>
                <a:cubicBezTo>
                  <a:pt x="11745" y="18483"/>
                  <a:pt x="10958" y="19107"/>
                  <a:pt x="10145" y="19812"/>
                </a:cubicBezTo>
                <a:lnTo>
                  <a:pt x="10823" y="19297"/>
                </a:lnTo>
                <a:lnTo>
                  <a:pt x="10823" y="19297"/>
                </a:lnTo>
                <a:cubicBezTo>
                  <a:pt x="9792" y="20165"/>
                  <a:pt x="8517" y="21250"/>
                  <a:pt x="7270" y="22470"/>
                </a:cubicBezTo>
                <a:lnTo>
                  <a:pt x="7297" y="22443"/>
                </a:lnTo>
                <a:lnTo>
                  <a:pt x="6700" y="23040"/>
                </a:lnTo>
                <a:lnTo>
                  <a:pt x="6754" y="23013"/>
                </a:lnTo>
                <a:lnTo>
                  <a:pt x="6754" y="23013"/>
                </a:lnTo>
                <a:cubicBezTo>
                  <a:pt x="5127" y="24613"/>
                  <a:pt x="3744" y="26430"/>
                  <a:pt x="2659" y="28410"/>
                </a:cubicBezTo>
                <a:lnTo>
                  <a:pt x="2740" y="28248"/>
                </a:lnTo>
                <a:lnTo>
                  <a:pt x="2659" y="28356"/>
                </a:lnTo>
                <a:cubicBezTo>
                  <a:pt x="2279" y="29143"/>
                  <a:pt x="1926" y="29929"/>
                  <a:pt x="1628" y="30743"/>
                </a:cubicBezTo>
                <a:cubicBezTo>
                  <a:pt x="1465" y="31177"/>
                  <a:pt x="1330" y="31530"/>
                  <a:pt x="1248" y="31801"/>
                </a:cubicBezTo>
                <a:cubicBezTo>
                  <a:pt x="1140" y="32072"/>
                  <a:pt x="1113" y="32289"/>
                  <a:pt x="1058" y="32452"/>
                </a:cubicBezTo>
                <a:cubicBezTo>
                  <a:pt x="950" y="32777"/>
                  <a:pt x="923" y="32994"/>
                  <a:pt x="841" y="33347"/>
                </a:cubicBezTo>
                <a:lnTo>
                  <a:pt x="868" y="33347"/>
                </a:lnTo>
                <a:lnTo>
                  <a:pt x="868" y="33401"/>
                </a:lnTo>
                <a:lnTo>
                  <a:pt x="1085" y="32642"/>
                </a:lnTo>
                <a:lnTo>
                  <a:pt x="1085" y="32669"/>
                </a:lnTo>
                <a:lnTo>
                  <a:pt x="1113" y="32669"/>
                </a:lnTo>
                <a:cubicBezTo>
                  <a:pt x="1113" y="32662"/>
                  <a:pt x="1114" y="32662"/>
                  <a:pt x="1118" y="32662"/>
                </a:cubicBezTo>
                <a:lnTo>
                  <a:pt x="1118" y="32662"/>
                </a:lnTo>
                <a:cubicBezTo>
                  <a:pt x="1129" y="32662"/>
                  <a:pt x="1160" y="32662"/>
                  <a:pt x="1221" y="32479"/>
                </a:cubicBezTo>
                <a:cubicBezTo>
                  <a:pt x="1330" y="32262"/>
                  <a:pt x="1465" y="31692"/>
                  <a:pt x="2008" y="30390"/>
                </a:cubicBezTo>
                <a:cubicBezTo>
                  <a:pt x="2116" y="30146"/>
                  <a:pt x="2252" y="29902"/>
                  <a:pt x="2360" y="29685"/>
                </a:cubicBezTo>
                <a:cubicBezTo>
                  <a:pt x="2523" y="29305"/>
                  <a:pt x="2686" y="29007"/>
                  <a:pt x="2821" y="28736"/>
                </a:cubicBezTo>
                <a:cubicBezTo>
                  <a:pt x="2984" y="28437"/>
                  <a:pt x="3120" y="28166"/>
                  <a:pt x="3282" y="27895"/>
                </a:cubicBezTo>
                <a:cubicBezTo>
                  <a:pt x="3499" y="27515"/>
                  <a:pt x="3798" y="27081"/>
                  <a:pt x="4069" y="26674"/>
                </a:cubicBezTo>
                <a:lnTo>
                  <a:pt x="4096" y="26647"/>
                </a:lnTo>
                <a:lnTo>
                  <a:pt x="4096" y="26647"/>
                </a:lnTo>
                <a:cubicBezTo>
                  <a:pt x="3337" y="27759"/>
                  <a:pt x="2713" y="28926"/>
                  <a:pt x="2170" y="30173"/>
                </a:cubicBezTo>
                <a:cubicBezTo>
                  <a:pt x="1655" y="31448"/>
                  <a:pt x="1248" y="32750"/>
                  <a:pt x="950" y="34079"/>
                </a:cubicBezTo>
                <a:lnTo>
                  <a:pt x="1085" y="33727"/>
                </a:lnTo>
                <a:lnTo>
                  <a:pt x="1085" y="33727"/>
                </a:lnTo>
                <a:cubicBezTo>
                  <a:pt x="760" y="35083"/>
                  <a:pt x="543" y="36439"/>
                  <a:pt x="407" y="37822"/>
                </a:cubicBezTo>
                <a:lnTo>
                  <a:pt x="407" y="37795"/>
                </a:lnTo>
                <a:cubicBezTo>
                  <a:pt x="353" y="38365"/>
                  <a:pt x="299" y="38989"/>
                  <a:pt x="190" y="40101"/>
                </a:cubicBezTo>
                <a:lnTo>
                  <a:pt x="190" y="40046"/>
                </a:lnTo>
                <a:cubicBezTo>
                  <a:pt x="109" y="41321"/>
                  <a:pt x="55" y="42569"/>
                  <a:pt x="0" y="43952"/>
                </a:cubicBezTo>
                <a:cubicBezTo>
                  <a:pt x="82" y="42677"/>
                  <a:pt x="163" y="41647"/>
                  <a:pt x="272" y="40426"/>
                </a:cubicBezTo>
                <a:lnTo>
                  <a:pt x="272" y="40426"/>
                </a:lnTo>
                <a:cubicBezTo>
                  <a:pt x="272" y="40609"/>
                  <a:pt x="247" y="41067"/>
                  <a:pt x="245" y="41536"/>
                </a:cubicBezTo>
                <a:lnTo>
                  <a:pt x="245" y="41536"/>
                </a:lnTo>
                <a:cubicBezTo>
                  <a:pt x="299" y="40560"/>
                  <a:pt x="380" y="39612"/>
                  <a:pt x="489" y="38555"/>
                </a:cubicBezTo>
                <a:cubicBezTo>
                  <a:pt x="597" y="37524"/>
                  <a:pt x="706" y="36792"/>
                  <a:pt x="814" y="36141"/>
                </a:cubicBezTo>
                <a:cubicBezTo>
                  <a:pt x="896" y="35517"/>
                  <a:pt x="1004" y="34947"/>
                  <a:pt x="1140" y="34242"/>
                </a:cubicBezTo>
                <a:lnTo>
                  <a:pt x="1140" y="34188"/>
                </a:lnTo>
                <a:cubicBezTo>
                  <a:pt x="1031" y="34676"/>
                  <a:pt x="923" y="35164"/>
                  <a:pt x="841" y="35652"/>
                </a:cubicBezTo>
                <a:lnTo>
                  <a:pt x="841" y="35625"/>
                </a:lnTo>
                <a:lnTo>
                  <a:pt x="819" y="35625"/>
                </a:lnTo>
                <a:cubicBezTo>
                  <a:pt x="952" y="34830"/>
                  <a:pt x="1032" y="34428"/>
                  <a:pt x="1113" y="34079"/>
                </a:cubicBezTo>
                <a:cubicBezTo>
                  <a:pt x="1194" y="33700"/>
                  <a:pt x="1302" y="33401"/>
                  <a:pt x="1492" y="32750"/>
                </a:cubicBezTo>
                <a:lnTo>
                  <a:pt x="1492" y="32804"/>
                </a:lnTo>
                <a:cubicBezTo>
                  <a:pt x="1872" y="31475"/>
                  <a:pt x="2360" y="30201"/>
                  <a:pt x="3011" y="28980"/>
                </a:cubicBezTo>
                <a:cubicBezTo>
                  <a:pt x="3635" y="27814"/>
                  <a:pt x="4367" y="26702"/>
                  <a:pt x="5208" y="25644"/>
                </a:cubicBezTo>
                <a:lnTo>
                  <a:pt x="5235" y="25617"/>
                </a:lnTo>
                <a:lnTo>
                  <a:pt x="5235" y="25617"/>
                </a:lnTo>
                <a:cubicBezTo>
                  <a:pt x="4422" y="26647"/>
                  <a:pt x="3716" y="27732"/>
                  <a:pt x="3147" y="28899"/>
                </a:cubicBezTo>
                <a:cubicBezTo>
                  <a:pt x="3608" y="28058"/>
                  <a:pt x="4150" y="27244"/>
                  <a:pt x="4747" y="26485"/>
                </a:cubicBezTo>
                <a:cubicBezTo>
                  <a:pt x="5127" y="25942"/>
                  <a:pt x="5425" y="25535"/>
                  <a:pt x="5751" y="25156"/>
                </a:cubicBezTo>
                <a:lnTo>
                  <a:pt x="5751" y="25156"/>
                </a:lnTo>
                <a:lnTo>
                  <a:pt x="5724" y="25183"/>
                </a:lnTo>
                <a:cubicBezTo>
                  <a:pt x="5886" y="24966"/>
                  <a:pt x="6076" y="24776"/>
                  <a:pt x="6239" y="24586"/>
                </a:cubicBezTo>
                <a:cubicBezTo>
                  <a:pt x="6402" y="24396"/>
                  <a:pt x="6564" y="24206"/>
                  <a:pt x="6754" y="24017"/>
                </a:cubicBezTo>
                <a:lnTo>
                  <a:pt x="6754" y="24017"/>
                </a:lnTo>
                <a:lnTo>
                  <a:pt x="6727" y="24043"/>
                </a:lnTo>
                <a:lnTo>
                  <a:pt x="7243" y="23474"/>
                </a:lnTo>
                <a:lnTo>
                  <a:pt x="7188" y="23501"/>
                </a:lnTo>
                <a:cubicBezTo>
                  <a:pt x="7915" y="22794"/>
                  <a:pt x="8210" y="22544"/>
                  <a:pt x="8245" y="22544"/>
                </a:cubicBezTo>
                <a:cubicBezTo>
                  <a:pt x="8260" y="22544"/>
                  <a:pt x="8229" y="22588"/>
                  <a:pt x="8165" y="22660"/>
                </a:cubicBezTo>
                <a:cubicBezTo>
                  <a:pt x="7921" y="22904"/>
                  <a:pt x="7785" y="23094"/>
                  <a:pt x="7649" y="23257"/>
                </a:cubicBezTo>
                <a:cubicBezTo>
                  <a:pt x="8327" y="22606"/>
                  <a:pt x="8951" y="22091"/>
                  <a:pt x="9494" y="21629"/>
                </a:cubicBezTo>
                <a:cubicBezTo>
                  <a:pt x="10389" y="20897"/>
                  <a:pt x="11637" y="19866"/>
                  <a:pt x="13183" y="18673"/>
                </a:cubicBezTo>
                <a:cubicBezTo>
                  <a:pt x="14376" y="17778"/>
                  <a:pt x="15597" y="16856"/>
                  <a:pt x="16763" y="16015"/>
                </a:cubicBezTo>
                <a:cubicBezTo>
                  <a:pt x="22106" y="12109"/>
                  <a:pt x="27857" y="8746"/>
                  <a:pt x="33878" y="6006"/>
                </a:cubicBezTo>
                <a:lnTo>
                  <a:pt x="33878" y="6006"/>
                </a:lnTo>
                <a:lnTo>
                  <a:pt x="33851" y="6033"/>
                </a:lnTo>
                <a:cubicBezTo>
                  <a:pt x="37459" y="4379"/>
                  <a:pt x="41229" y="3050"/>
                  <a:pt x="45080" y="2046"/>
                </a:cubicBezTo>
                <a:cubicBezTo>
                  <a:pt x="45758" y="1883"/>
                  <a:pt x="46464" y="1748"/>
                  <a:pt x="47196" y="1585"/>
                </a:cubicBezTo>
                <a:cubicBezTo>
                  <a:pt x="48823" y="1287"/>
                  <a:pt x="50505" y="1097"/>
                  <a:pt x="52187" y="1042"/>
                </a:cubicBezTo>
                <a:cubicBezTo>
                  <a:pt x="52463" y="1033"/>
                  <a:pt x="52739" y="1029"/>
                  <a:pt x="53016" y="1029"/>
                </a:cubicBezTo>
                <a:cubicBezTo>
                  <a:pt x="54401" y="1029"/>
                  <a:pt x="55799" y="1142"/>
                  <a:pt x="57178" y="1368"/>
                </a:cubicBezTo>
                <a:cubicBezTo>
                  <a:pt x="57584" y="1422"/>
                  <a:pt x="57937" y="1531"/>
                  <a:pt x="58344" y="1612"/>
                </a:cubicBezTo>
                <a:cubicBezTo>
                  <a:pt x="58724" y="1693"/>
                  <a:pt x="59103" y="1802"/>
                  <a:pt x="59483" y="1910"/>
                </a:cubicBezTo>
                <a:cubicBezTo>
                  <a:pt x="60215" y="2100"/>
                  <a:pt x="60948" y="2372"/>
                  <a:pt x="61680" y="2697"/>
                </a:cubicBezTo>
                <a:cubicBezTo>
                  <a:pt x="63091" y="3294"/>
                  <a:pt x="64365" y="4162"/>
                  <a:pt x="65423" y="5274"/>
                </a:cubicBezTo>
                <a:cubicBezTo>
                  <a:pt x="66291" y="6142"/>
                  <a:pt x="66888" y="7227"/>
                  <a:pt x="67241" y="8420"/>
                </a:cubicBezTo>
                <a:cubicBezTo>
                  <a:pt x="67566" y="9559"/>
                  <a:pt x="67566" y="10780"/>
                  <a:pt x="67213" y="11919"/>
                </a:cubicBezTo>
                <a:cubicBezTo>
                  <a:pt x="67078" y="12353"/>
                  <a:pt x="66861" y="12787"/>
                  <a:pt x="66590" y="13167"/>
                </a:cubicBezTo>
                <a:cubicBezTo>
                  <a:pt x="66318" y="13601"/>
                  <a:pt x="65966" y="14008"/>
                  <a:pt x="65559" y="14333"/>
                </a:cubicBezTo>
                <a:cubicBezTo>
                  <a:pt x="65152" y="14686"/>
                  <a:pt x="64691" y="14984"/>
                  <a:pt x="64230" y="15228"/>
                </a:cubicBezTo>
                <a:cubicBezTo>
                  <a:pt x="63742" y="15472"/>
                  <a:pt x="63226" y="15689"/>
                  <a:pt x="62684" y="15879"/>
                </a:cubicBezTo>
                <a:cubicBezTo>
                  <a:pt x="62114" y="16069"/>
                  <a:pt x="61572" y="16232"/>
                  <a:pt x="60975" y="16340"/>
                </a:cubicBezTo>
                <a:lnTo>
                  <a:pt x="61002" y="16340"/>
                </a:lnTo>
                <a:cubicBezTo>
                  <a:pt x="60243" y="16530"/>
                  <a:pt x="59456" y="16666"/>
                  <a:pt x="58642" y="16774"/>
                </a:cubicBezTo>
                <a:cubicBezTo>
                  <a:pt x="54953" y="17344"/>
                  <a:pt x="51237" y="17751"/>
                  <a:pt x="47521" y="18320"/>
                </a:cubicBezTo>
                <a:cubicBezTo>
                  <a:pt x="45813" y="18592"/>
                  <a:pt x="43887" y="18917"/>
                  <a:pt x="42476" y="19243"/>
                </a:cubicBezTo>
                <a:cubicBezTo>
                  <a:pt x="41581" y="19378"/>
                  <a:pt x="39954" y="19785"/>
                  <a:pt x="38815" y="20056"/>
                </a:cubicBezTo>
                <a:cubicBezTo>
                  <a:pt x="38796" y="20066"/>
                  <a:pt x="38777" y="20075"/>
                  <a:pt x="38756" y="20084"/>
                </a:cubicBezTo>
                <a:lnTo>
                  <a:pt x="38756" y="20084"/>
                </a:lnTo>
                <a:lnTo>
                  <a:pt x="37567" y="20382"/>
                </a:lnTo>
                <a:cubicBezTo>
                  <a:pt x="37133" y="20517"/>
                  <a:pt x="36672" y="20653"/>
                  <a:pt x="36211" y="20816"/>
                </a:cubicBezTo>
                <a:cubicBezTo>
                  <a:pt x="35234" y="21168"/>
                  <a:pt x="34177" y="21521"/>
                  <a:pt x="33173" y="21955"/>
                </a:cubicBezTo>
                <a:cubicBezTo>
                  <a:pt x="32956" y="21982"/>
                  <a:pt x="32956" y="21982"/>
                  <a:pt x="31871" y="22416"/>
                </a:cubicBezTo>
                <a:cubicBezTo>
                  <a:pt x="31871" y="22470"/>
                  <a:pt x="31681" y="22552"/>
                  <a:pt x="31139" y="22823"/>
                </a:cubicBezTo>
                <a:lnTo>
                  <a:pt x="30027" y="23392"/>
                </a:lnTo>
                <a:lnTo>
                  <a:pt x="29213" y="23826"/>
                </a:lnTo>
                <a:cubicBezTo>
                  <a:pt x="28915" y="23989"/>
                  <a:pt x="28589" y="24179"/>
                  <a:pt x="28236" y="24396"/>
                </a:cubicBezTo>
                <a:lnTo>
                  <a:pt x="27450" y="24857"/>
                </a:lnTo>
                <a:cubicBezTo>
                  <a:pt x="27179" y="25020"/>
                  <a:pt x="26934" y="25210"/>
                  <a:pt x="26663" y="25372"/>
                </a:cubicBezTo>
                <a:cubicBezTo>
                  <a:pt x="26419" y="25535"/>
                  <a:pt x="26148" y="25725"/>
                  <a:pt x="25904" y="25888"/>
                </a:cubicBezTo>
                <a:lnTo>
                  <a:pt x="25171" y="26430"/>
                </a:lnTo>
                <a:lnTo>
                  <a:pt x="25199" y="26430"/>
                </a:lnTo>
                <a:cubicBezTo>
                  <a:pt x="24683" y="26810"/>
                  <a:pt x="24249" y="27190"/>
                  <a:pt x="23734" y="27651"/>
                </a:cubicBezTo>
                <a:cubicBezTo>
                  <a:pt x="22323" y="28871"/>
                  <a:pt x="21049" y="30228"/>
                  <a:pt x="19909" y="31692"/>
                </a:cubicBezTo>
                <a:lnTo>
                  <a:pt x="19421" y="32370"/>
                </a:lnTo>
                <a:cubicBezTo>
                  <a:pt x="19258" y="32642"/>
                  <a:pt x="19096" y="32940"/>
                  <a:pt x="18879" y="33266"/>
                </a:cubicBezTo>
                <a:lnTo>
                  <a:pt x="18553" y="33808"/>
                </a:lnTo>
                <a:cubicBezTo>
                  <a:pt x="18445" y="33971"/>
                  <a:pt x="18336" y="34188"/>
                  <a:pt x="18228" y="34378"/>
                </a:cubicBezTo>
                <a:cubicBezTo>
                  <a:pt x="17984" y="34812"/>
                  <a:pt x="17767" y="35246"/>
                  <a:pt x="17577" y="35707"/>
                </a:cubicBezTo>
                <a:lnTo>
                  <a:pt x="17197" y="36602"/>
                </a:lnTo>
                <a:cubicBezTo>
                  <a:pt x="17088" y="36900"/>
                  <a:pt x="16980" y="37198"/>
                  <a:pt x="16872" y="37497"/>
                </a:cubicBezTo>
                <a:cubicBezTo>
                  <a:pt x="16627" y="38121"/>
                  <a:pt x="16465" y="38772"/>
                  <a:pt x="16356" y="39450"/>
                </a:cubicBezTo>
                <a:cubicBezTo>
                  <a:pt x="16166" y="40806"/>
                  <a:pt x="16329" y="42189"/>
                  <a:pt x="16899" y="43437"/>
                </a:cubicBezTo>
                <a:cubicBezTo>
                  <a:pt x="17197" y="44115"/>
                  <a:pt x="17739" y="44685"/>
                  <a:pt x="18390" y="45064"/>
                </a:cubicBezTo>
                <a:cubicBezTo>
                  <a:pt x="18847" y="45302"/>
                  <a:pt x="19352" y="45416"/>
                  <a:pt x="19865" y="45416"/>
                </a:cubicBezTo>
                <a:cubicBezTo>
                  <a:pt x="20114" y="45416"/>
                  <a:pt x="20366" y="45389"/>
                  <a:pt x="20615" y="45336"/>
                </a:cubicBezTo>
                <a:cubicBezTo>
                  <a:pt x="21266" y="45173"/>
                  <a:pt x="21917" y="44875"/>
                  <a:pt x="22486" y="44495"/>
                </a:cubicBezTo>
                <a:cubicBezTo>
                  <a:pt x="23056" y="44142"/>
                  <a:pt x="23544" y="43762"/>
                  <a:pt x="24086" y="43410"/>
                </a:cubicBezTo>
                <a:cubicBezTo>
                  <a:pt x="25226" y="42623"/>
                  <a:pt x="26148" y="41972"/>
                  <a:pt x="27124" y="41348"/>
                </a:cubicBezTo>
                <a:cubicBezTo>
                  <a:pt x="27638" y="41022"/>
                  <a:pt x="28091" y="40695"/>
                  <a:pt x="28328" y="40507"/>
                </a:cubicBezTo>
                <a:lnTo>
                  <a:pt x="28328" y="40507"/>
                </a:lnTo>
                <a:lnTo>
                  <a:pt x="28019" y="40725"/>
                </a:lnTo>
                <a:lnTo>
                  <a:pt x="28481" y="40372"/>
                </a:lnTo>
                <a:lnTo>
                  <a:pt x="28399" y="40426"/>
                </a:lnTo>
                <a:lnTo>
                  <a:pt x="29104" y="39938"/>
                </a:lnTo>
                <a:lnTo>
                  <a:pt x="29104" y="39938"/>
                </a:lnTo>
                <a:lnTo>
                  <a:pt x="29077" y="39965"/>
                </a:lnTo>
                <a:lnTo>
                  <a:pt x="30461" y="39043"/>
                </a:lnTo>
                <a:lnTo>
                  <a:pt x="31112" y="38555"/>
                </a:lnTo>
                <a:cubicBezTo>
                  <a:pt x="33037" y="37198"/>
                  <a:pt x="35099" y="35761"/>
                  <a:pt x="37160" y="34432"/>
                </a:cubicBezTo>
                <a:cubicBezTo>
                  <a:pt x="38571" y="33564"/>
                  <a:pt x="40849" y="32126"/>
                  <a:pt x="42856" y="31258"/>
                </a:cubicBezTo>
                <a:cubicBezTo>
                  <a:pt x="43477" y="30980"/>
                  <a:pt x="43692" y="30888"/>
                  <a:pt x="43649" y="30888"/>
                </a:cubicBezTo>
                <a:cubicBezTo>
                  <a:pt x="43645" y="30888"/>
                  <a:pt x="43640" y="30888"/>
                  <a:pt x="43634" y="30889"/>
                </a:cubicBezTo>
                <a:lnTo>
                  <a:pt x="43634" y="30889"/>
                </a:lnTo>
                <a:cubicBezTo>
                  <a:pt x="44122" y="30677"/>
                  <a:pt x="44625" y="30480"/>
                  <a:pt x="45142" y="30307"/>
                </a:cubicBezTo>
                <a:lnTo>
                  <a:pt x="45142" y="30307"/>
                </a:lnTo>
                <a:cubicBezTo>
                  <a:pt x="45121" y="30316"/>
                  <a:pt x="45101" y="30326"/>
                  <a:pt x="45080" y="30336"/>
                </a:cubicBezTo>
                <a:cubicBezTo>
                  <a:pt x="45127" y="30316"/>
                  <a:pt x="45175" y="30297"/>
                  <a:pt x="45222" y="30280"/>
                </a:cubicBezTo>
                <a:lnTo>
                  <a:pt x="45222" y="30280"/>
                </a:lnTo>
                <a:cubicBezTo>
                  <a:pt x="45195" y="30289"/>
                  <a:pt x="45168" y="30298"/>
                  <a:pt x="45142" y="30307"/>
                </a:cubicBezTo>
                <a:lnTo>
                  <a:pt x="45142" y="30307"/>
                </a:lnTo>
                <a:cubicBezTo>
                  <a:pt x="45284" y="30241"/>
                  <a:pt x="45430" y="30194"/>
                  <a:pt x="45596" y="30146"/>
                </a:cubicBezTo>
                <a:cubicBezTo>
                  <a:pt x="47265" y="29628"/>
                  <a:pt x="48990" y="29353"/>
                  <a:pt x="50740" y="29353"/>
                </a:cubicBezTo>
                <a:cubicBezTo>
                  <a:pt x="51095" y="29353"/>
                  <a:pt x="51450" y="29364"/>
                  <a:pt x="51807" y="29387"/>
                </a:cubicBezTo>
                <a:cubicBezTo>
                  <a:pt x="53028" y="29441"/>
                  <a:pt x="54248" y="29712"/>
                  <a:pt x="55415" y="30146"/>
                </a:cubicBezTo>
                <a:cubicBezTo>
                  <a:pt x="56581" y="30580"/>
                  <a:pt x="57639" y="31231"/>
                  <a:pt x="58561" y="32072"/>
                </a:cubicBezTo>
                <a:cubicBezTo>
                  <a:pt x="58968" y="32425"/>
                  <a:pt x="59347" y="32859"/>
                  <a:pt x="59673" y="33293"/>
                </a:cubicBezTo>
                <a:cubicBezTo>
                  <a:pt x="60161" y="33944"/>
                  <a:pt x="60568" y="34649"/>
                  <a:pt x="60894" y="35408"/>
                </a:cubicBezTo>
                <a:cubicBezTo>
                  <a:pt x="61219" y="36168"/>
                  <a:pt x="61463" y="36981"/>
                  <a:pt x="61545" y="37795"/>
                </a:cubicBezTo>
                <a:cubicBezTo>
                  <a:pt x="61707" y="39124"/>
                  <a:pt x="61490" y="40453"/>
                  <a:pt x="60894" y="41647"/>
                </a:cubicBezTo>
                <a:cubicBezTo>
                  <a:pt x="60812" y="41810"/>
                  <a:pt x="60731" y="41999"/>
                  <a:pt x="60622" y="42162"/>
                </a:cubicBezTo>
                <a:cubicBezTo>
                  <a:pt x="60541" y="42325"/>
                  <a:pt x="60432" y="42460"/>
                  <a:pt x="60324" y="42596"/>
                </a:cubicBezTo>
                <a:lnTo>
                  <a:pt x="60161" y="42840"/>
                </a:lnTo>
                <a:lnTo>
                  <a:pt x="59971" y="43030"/>
                </a:lnTo>
                <a:cubicBezTo>
                  <a:pt x="59844" y="43158"/>
                  <a:pt x="59740" y="43310"/>
                  <a:pt x="59615" y="43440"/>
                </a:cubicBezTo>
                <a:lnTo>
                  <a:pt x="59615" y="43440"/>
                </a:lnTo>
                <a:lnTo>
                  <a:pt x="59239" y="43762"/>
                </a:lnTo>
                <a:cubicBezTo>
                  <a:pt x="59158" y="43844"/>
                  <a:pt x="59076" y="43925"/>
                  <a:pt x="58968" y="44007"/>
                </a:cubicBezTo>
                <a:lnTo>
                  <a:pt x="58615" y="44278"/>
                </a:lnTo>
                <a:cubicBezTo>
                  <a:pt x="58100" y="44685"/>
                  <a:pt x="57530" y="45010"/>
                  <a:pt x="56961" y="45308"/>
                </a:cubicBezTo>
                <a:cubicBezTo>
                  <a:pt x="55198" y="46068"/>
                  <a:pt x="53299" y="46529"/>
                  <a:pt x="51400" y="46610"/>
                </a:cubicBezTo>
                <a:cubicBezTo>
                  <a:pt x="50997" y="46628"/>
                  <a:pt x="50593" y="46637"/>
                  <a:pt x="50189" y="46637"/>
                </a:cubicBezTo>
                <a:cubicBezTo>
                  <a:pt x="49318" y="46637"/>
                  <a:pt x="48447" y="46595"/>
                  <a:pt x="47576" y="46502"/>
                </a:cubicBezTo>
                <a:cubicBezTo>
                  <a:pt x="46301" y="46393"/>
                  <a:pt x="45026" y="46231"/>
                  <a:pt x="43724" y="46095"/>
                </a:cubicBezTo>
                <a:cubicBezTo>
                  <a:pt x="42328" y="45948"/>
                  <a:pt x="40908" y="45825"/>
                  <a:pt x="39486" y="45825"/>
                </a:cubicBezTo>
                <a:cubicBezTo>
                  <a:pt x="38283" y="45825"/>
                  <a:pt x="37079" y="45913"/>
                  <a:pt x="35885" y="46149"/>
                </a:cubicBezTo>
                <a:cubicBezTo>
                  <a:pt x="35560" y="46204"/>
                  <a:pt x="35261" y="46258"/>
                  <a:pt x="34963" y="46339"/>
                </a:cubicBezTo>
                <a:cubicBezTo>
                  <a:pt x="34665" y="46421"/>
                  <a:pt x="34339" y="46529"/>
                  <a:pt x="34041" y="46638"/>
                </a:cubicBezTo>
                <a:cubicBezTo>
                  <a:pt x="33444" y="46855"/>
                  <a:pt x="32875" y="47126"/>
                  <a:pt x="32332" y="47478"/>
                </a:cubicBezTo>
                <a:cubicBezTo>
                  <a:pt x="31220" y="48129"/>
                  <a:pt x="30244" y="48970"/>
                  <a:pt x="29430" y="49974"/>
                </a:cubicBezTo>
                <a:cubicBezTo>
                  <a:pt x="28589" y="50977"/>
                  <a:pt x="28019" y="52144"/>
                  <a:pt x="27694" y="53419"/>
                </a:cubicBezTo>
                <a:cubicBezTo>
                  <a:pt x="27558" y="54042"/>
                  <a:pt x="27504" y="54693"/>
                  <a:pt x="27585" y="55371"/>
                </a:cubicBezTo>
                <a:cubicBezTo>
                  <a:pt x="27613" y="55697"/>
                  <a:pt x="27667" y="56022"/>
                  <a:pt x="27748" y="56321"/>
                </a:cubicBezTo>
                <a:lnTo>
                  <a:pt x="27802" y="56565"/>
                </a:lnTo>
                <a:lnTo>
                  <a:pt x="27911" y="56836"/>
                </a:lnTo>
                <a:cubicBezTo>
                  <a:pt x="27992" y="57080"/>
                  <a:pt x="28101" y="57270"/>
                  <a:pt x="28209" y="57514"/>
                </a:cubicBezTo>
                <a:cubicBezTo>
                  <a:pt x="28236" y="57596"/>
                  <a:pt x="28264" y="57677"/>
                  <a:pt x="28318" y="57758"/>
                </a:cubicBezTo>
                <a:cubicBezTo>
                  <a:pt x="28399" y="57758"/>
                  <a:pt x="28508" y="57704"/>
                  <a:pt x="28589" y="57704"/>
                </a:cubicBezTo>
                <a:lnTo>
                  <a:pt x="29159" y="57514"/>
                </a:lnTo>
                <a:lnTo>
                  <a:pt x="29728" y="57351"/>
                </a:lnTo>
                <a:cubicBezTo>
                  <a:pt x="29918" y="57297"/>
                  <a:pt x="30081" y="57243"/>
                  <a:pt x="30244" y="57189"/>
                </a:cubicBezTo>
                <a:cubicBezTo>
                  <a:pt x="30596" y="57107"/>
                  <a:pt x="30922" y="56999"/>
                  <a:pt x="31274" y="56917"/>
                </a:cubicBezTo>
                <a:cubicBezTo>
                  <a:pt x="31952" y="56728"/>
                  <a:pt x="32630" y="56565"/>
                  <a:pt x="33336" y="56402"/>
                </a:cubicBezTo>
                <a:cubicBezTo>
                  <a:pt x="34692" y="56077"/>
                  <a:pt x="36102" y="55805"/>
                  <a:pt x="37486" y="55616"/>
                </a:cubicBezTo>
                <a:cubicBezTo>
                  <a:pt x="39764" y="55263"/>
                  <a:pt x="42070" y="55046"/>
                  <a:pt x="44375" y="54992"/>
                </a:cubicBezTo>
                <a:lnTo>
                  <a:pt x="45569" y="54965"/>
                </a:lnTo>
                <a:lnTo>
                  <a:pt x="46871" y="54965"/>
                </a:lnTo>
                <a:lnTo>
                  <a:pt x="47521" y="54992"/>
                </a:lnTo>
                <a:cubicBezTo>
                  <a:pt x="49393" y="55019"/>
                  <a:pt x="51237" y="55317"/>
                  <a:pt x="53001" y="55914"/>
                </a:cubicBezTo>
                <a:cubicBezTo>
                  <a:pt x="53868" y="56212"/>
                  <a:pt x="54682" y="56619"/>
                  <a:pt x="55442" y="57134"/>
                </a:cubicBezTo>
                <a:cubicBezTo>
                  <a:pt x="56174" y="57623"/>
                  <a:pt x="56798" y="58274"/>
                  <a:pt x="57232" y="59033"/>
                </a:cubicBezTo>
                <a:cubicBezTo>
                  <a:pt x="57530" y="59576"/>
                  <a:pt x="57720" y="60172"/>
                  <a:pt x="57801" y="60796"/>
                </a:cubicBezTo>
                <a:cubicBezTo>
                  <a:pt x="57856" y="61393"/>
                  <a:pt x="57774" y="62017"/>
                  <a:pt x="57612" y="62613"/>
                </a:cubicBezTo>
                <a:cubicBezTo>
                  <a:pt x="57422" y="63210"/>
                  <a:pt x="57123" y="63780"/>
                  <a:pt x="56744" y="64268"/>
                </a:cubicBezTo>
                <a:cubicBezTo>
                  <a:pt x="56364" y="64783"/>
                  <a:pt x="55930" y="65244"/>
                  <a:pt x="55442" y="65624"/>
                </a:cubicBezTo>
                <a:cubicBezTo>
                  <a:pt x="54628" y="66275"/>
                  <a:pt x="53706" y="66791"/>
                  <a:pt x="52729" y="67116"/>
                </a:cubicBezTo>
                <a:cubicBezTo>
                  <a:pt x="51726" y="67414"/>
                  <a:pt x="50695" y="67631"/>
                  <a:pt x="49664" y="67713"/>
                </a:cubicBezTo>
                <a:cubicBezTo>
                  <a:pt x="48968" y="67767"/>
                  <a:pt x="48266" y="67785"/>
                  <a:pt x="47559" y="67785"/>
                </a:cubicBezTo>
                <a:cubicBezTo>
                  <a:pt x="46144" y="67785"/>
                  <a:pt x="44710" y="67713"/>
                  <a:pt x="43263" y="67713"/>
                </a:cubicBezTo>
                <a:cubicBezTo>
                  <a:pt x="43139" y="67710"/>
                  <a:pt x="43015" y="67709"/>
                  <a:pt x="42891" y="67709"/>
                </a:cubicBezTo>
                <a:cubicBezTo>
                  <a:pt x="41527" y="67709"/>
                  <a:pt x="40187" y="67846"/>
                  <a:pt x="38869" y="68120"/>
                </a:cubicBezTo>
                <a:cubicBezTo>
                  <a:pt x="37431" y="68418"/>
                  <a:pt x="36048" y="68988"/>
                  <a:pt x="34882" y="69856"/>
                </a:cubicBezTo>
                <a:cubicBezTo>
                  <a:pt x="33661" y="70723"/>
                  <a:pt x="32766" y="71944"/>
                  <a:pt x="32278" y="73354"/>
                </a:cubicBezTo>
                <a:cubicBezTo>
                  <a:pt x="31763" y="74765"/>
                  <a:pt x="31627" y="76311"/>
                  <a:pt x="31871" y="77803"/>
                </a:cubicBezTo>
                <a:cubicBezTo>
                  <a:pt x="31871" y="77911"/>
                  <a:pt x="31925" y="78020"/>
                  <a:pt x="31925" y="78128"/>
                </a:cubicBezTo>
                <a:cubicBezTo>
                  <a:pt x="31979" y="78345"/>
                  <a:pt x="32034" y="78562"/>
                  <a:pt x="32088" y="78752"/>
                </a:cubicBezTo>
                <a:cubicBezTo>
                  <a:pt x="32115" y="78969"/>
                  <a:pt x="32169" y="79186"/>
                  <a:pt x="32251" y="79376"/>
                </a:cubicBezTo>
                <a:lnTo>
                  <a:pt x="32468" y="80000"/>
                </a:lnTo>
                <a:lnTo>
                  <a:pt x="32712" y="80569"/>
                </a:lnTo>
                <a:cubicBezTo>
                  <a:pt x="32793" y="80786"/>
                  <a:pt x="32902" y="80976"/>
                  <a:pt x="33010" y="81166"/>
                </a:cubicBezTo>
                <a:cubicBezTo>
                  <a:pt x="33092" y="81356"/>
                  <a:pt x="33200" y="81546"/>
                  <a:pt x="33309" y="81736"/>
                </a:cubicBezTo>
                <a:cubicBezTo>
                  <a:pt x="34204" y="83173"/>
                  <a:pt x="35451" y="84367"/>
                  <a:pt x="36943" y="85208"/>
                </a:cubicBezTo>
                <a:cubicBezTo>
                  <a:pt x="37920" y="85777"/>
                  <a:pt x="38950" y="86211"/>
                  <a:pt x="40035" y="86510"/>
                </a:cubicBezTo>
                <a:cubicBezTo>
                  <a:pt x="41450" y="86894"/>
                  <a:pt x="42911" y="87097"/>
                  <a:pt x="44383" y="87097"/>
                </a:cubicBezTo>
                <a:cubicBezTo>
                  <a:pt x="44886" y="87097"/>
                  <a:pt x="45390" y="87073"/>
                  <a:pt x="45894" y="87025"/>
                </a:cubicBezTo>
                <a:cubicBezTo>
                  <a:pt x="46165" y="87025"/>
                  <a:pt x="46382" y="86998"/>
                  <a:pt x="46545" y="86971"/>
                </a:cubicBezTo>
                <a:cubicBezTo>
                  <a:pt x="46823" y="86931"/>
                  <a:pt x="46912" y="86906"/>
                  <a:pt x="46855" y="86906"/>
                </a:cubicBezTo>
                <a:cubicBezTo>
                  <a:pt x="46834" y="86906"/>
                  <a:pt x="46793" y="86909"/>
                  <a:pt x="46735" y="86916"/>
                </a:cubicBezTo>
                <a:cubicBezTo>
                  <a:pt x="46491" y="86916"/>
                  <a:pt x="45948" y="86971"/>
                  <a:pt x="45189" y="86971"/>
                </a:cubicBezTo>
                <a:cubicBezTo>
                  <a:pt x="44983" y="86978"/>
                  <a:pt x="44779" y="86982"/>
                  <a:pt x="44574" y="86982"/>
                </a:cubicBezTo>
                <a:cubicBezTo>
                  <a:pt x="43349" y="86982"/>
                  <a:pt x="42143" y="86843"/>
                  <a:pt x="40958" y="86564"/>
                </a:cubicBezTo>
                <a:cubicBezTo>
                  <a:pt x="40252" y="86401"/>
                  <a:pt x="39574" y="86184"/>
                  <a:pt x="38923" y="85940"/>
                </a:cubicBezTo>
                <a:cubicBezTo>
                  <a:pt x="38293" y="85688"/>
                  <a:pt x="37687" y="85389"/>
                  <a:pt x="37125" y="85043"/>
                </a:cubicBezTo>
                <a:lnTo>
                  <a:pt x="37125" y="85043"/>
                </a:lnTo>
                <a:cubicBezTo>
                  <a:pt x="38018" y="85508"/>
                  <a:pt x="38960" y="85898"/>
                  <a:pt x="39927" y="86211"/>
                </a:cubicBezTo>
                <a:cubicBezTo>
                  <a:pt x="40849" y="86482"/>
                  <a:pt x="41798" y="86672"/>
                  <a:pt x="42775" y="86754"/>
                </a:cubicBezTo>
                <a:cubicBezTo>
                  <a:pt x="43408" y="86816"/>
                  <a:pt x="44042" y="86849"/>
                  <a:pt x="44676" y="86849"/>
                </a:cubicBezTo>
                <a:cubicBezTo>
                  <a:pt x="45425" y="86849"/>
                  <a:pt x="46175" y="86802"/>
                  <a:pt x="46925" y="86699"/>
                </a:cubicBezTo>
                <a:cubicBezTo>
                  <a:pt x="47494" y="86645"/>
                  <a:pt x="48037" y="86564"/>
                  <a:pt x="48579" y="86401"/>
                </a:cubicBezTo>
                <a:cubicBezTo>
                  <a:pt x="48634" y="86374"/>
                  <a:pt x="48579" y="86374"/>
                  <a:pt x="48579" y="86347"/>
                </a:cubicBezTo>
                <a:cubicBezTo>
                  <a:pt x="47576" y="86537"/>
                  <a:pt x="46545" y="86645"/>
                  <a:pt x="45514" y="86672"/>
                </a:cubicBezTo>
                <a:cubicBezTo>
                  <a:pt x="44646" y="86672"/>
                  <a:pt x="43778" y="86645"/>
                  <a:pt x="42910" y="86537"/>
                </a:cubicBezTo>
                <a:cubicBezTo>
                  <a:pt x="42015" y="86428"/>
                  <a:pt x="41120" y="86238"/>
                  <a:pt x="40252" y="85994"/>
                </a:cubicBezTo>
                <a:cubicBezTo>
                  <a:pt x="38408" y="85479"/>
                  <a:pt x="36699" y="84529"/>
                  <a:pt x="35316" y="83255"/>
                </a:cubicBezTo>
                <a:cubicBezTo>
                  <a:pt x="34692" y="82658"/>
                  <a:pt x="34149" y="81953"/>
                  <a:pt x="33715" y="81220"/>
                </a:cubicBezTo>
                <a:cubicBezTo>
                  <a:pt x="33281" y="80461"/>
                  <a:pt x="32956" y="79674"/>
                  <a:pt x="32739" y="78834"/>
                </a:cubicBezTo>
                <a:cubicBezTo>
                  <a:pt x="32386" y="77532"/>
                  <a:pt x="32332" y="76175"/>
                  <a:pt x="32549" y="74873"/>
                </a:cubicBezTo>
                <a:cubicBezTo>
                  <a:pt x="32739" y="73571"/>
                  <a:pt x="33309" y="72351"/>
                  <a:pt x="34177" y="71374"/>
                </a:cubicBezTo>
                <a:cubicBezTo>
                  <a:pt x="34421" y="71049"/>
                  <a:pt x="34719" y="70778"/>
                  <a:pt x="35044" y="70534"/>
                </a:cubicBezTo>
                <a:cubicBezTo>
                  <a:pt x="35560" y="70127"/>
                  <a:pt x="36102" y="69801"/>
                  <a:pt x="36699" y="69530"/>
                </a:cubicBezTo>
                <a:lnTo>
                  <a:pt x="36699" y="69530"/>
                </a:lnTo>
                <a:cubicBezTo>
                  <a:pt x="35885" y="69910"/>
                  <a:pt x="35126" y="70425"/>
                  <a:pt x="34475" y="71049"/>
                </a:cubicBezTo>
                <a:cubicBezTo>
                  <a:pt x="33797" y="71781"/>
                  <a:pt x="33281" y="72622"/>
                  <a:pt x="32929" y="73544"/>
                </a:cubicBezTo>
                <a:cubicBezTo>
                  <a:pt x="32576" y="74602"/>
                  <a:pt x="32413" y="75687"/>
                  <a:pt x="32468" y="76799"/>
                </a:cubicBezTo>
                <a:cubicBezTo>
                  <a:pt x="32495" y="77233"/>
                  <a:pt x="32549" y="77640"/>
                  <a:pt x="32630" y="78074"/>
                </a:cubicBezTo>
                <a:cubicBezTo>
                  <a:pt x="32712" y="78508"/>
                  <a:pt x="32820" y="78915"/>
                  <a:pt x="32956" y="79349"/>
                </a:cubicBezTo>
                <a:cubicBezTo>
                  <a:pt x="33092" y="79756"/>
                  <a:pt x="33254" y="80135"/>
                  <a:pt x="33444" y="80542"/>
                </a:cubicBezTo>
                <a:cubicBezTo>
                  <a:pt x="33634" y="80922"/>
                  <a:pt x="33851" y="81275"/>
                  <a:pt x="34068" y="81654"/>
                </a:cubicBezTo>
                <a:cubicBezTo>
                  <a:pt x="34502" y="82278"/>
                  <a:pt x="34990" y="82875"/>
                  <a:pt x="35560" y="83390"/>
                </a:cubicBezTo>
                <a:cubicBezTo>
                  <a:pt x="35831" y="83634"/>
                  <a:pt x="36129" y="83851"/>
                  <a:pt x="36455" y="84096"/>
                </a:cubicBezTo>
                <a:cubicBezTo>
                  <a:pt x="36591" y="84177"/>
                  <a:pt x="36753" y="84313"/>
                  <a:pt x="36916" y="84394"/>
                </a:cubicBezTo>
                <a:lnTo>
                  <a:pt x="37377" y="84692"/>
                </a:lnTo>
                <a:cubicBezTo>
                  <a:pt x="38679" y="85425"/>
                  <a:pt x="40117" y="85940"/>
                  <a:pt x="41581" y="86184"/>
                </a:cubicBezTo>
                <a:cubicBezTo>
                  <a:pt x="42247" y="86313"/>
                  <a:pt x="43065" y="86391"/>
                  <a:pt x="43216" y="86391"/>
                </a:cubicBezTo>
                <a:cubicBezTo>
                  <a:pt x="43256" y="86391"/>
                  <a:pt x="43250" y="86385"/>
                  <a:pt x="43182" y="86374"/>
                </a:cubicBezTo>
                <a:cubicBezTo>
                  <a:pt x="42856" y="86320"/>
                  <a:pt x="41690" y="86184"/>
                  <a:pt x="40822" y="85940"/>
                </a:cubicBezTo>
                <a:lnTo>
                  <a:pt x="40008" y="85723"/>
                </a:lnTo>
                <a:cubicBezTo>
                  <a:pt x="39737" y="85642"/>
                  <a:pt x="39493" y="85533"/>
                  <a:pt x="39222" y="85452"/>
                </a:cubicBezTo>
                <a:cubicBezTo>
                  <a:pt x="38326" y="85099"/>
                  <a:pt x="37486" y="84665"/>
                  <a:pt x="36699" y="84123"/>
                </a:cubicBezTo>
                <a:cubicBezTo>
                  <a:pt x="36509" y="83987"/>
                  <a:pt x="36319" y="83851"/>
                  <a:pt x="36129" y="83716"/>
                </a:cubicBezTo>
                <a:lnTo>
                  <a:pt x="35587" y="83255"/>
                </a:lnTo>
                <a:cubicBezTo>
                  <a:pt x="35234" y="82929"/>
                  <a:pt x="34936" y="82577"/>
                  <a:pt x="34638" y="82224"/>
                </a:cubicBezTo>
                <a:cubicBezTo>
                  <a:pt x="34041" y="81465"/>
                  <a:pt x="33580" y="80651"/>
                  <a:pt x="33227" y="79756"/>
                </a:cubicBezTo>
                <a:cubicBezTo>
                  <a:pt x="32902" y="78861"/>
                  <a:pt x="32685" y="77938"/>
                  <a:pt x="32630" y="76989"/>
                </a:cubicBezTo>
                <a:cubicBezTo>
                  <a:pt x="32549" y="76094"/>
                  <a:pt x="32630" y="75226"/>
                  <a:pt x="32847" y="74358"/>
                </a:cubicBezTo>
                <a:cubicBezTo>
                  <a:pt x="33037" y="73490"/>
                  <a:pt x="33390" y="72704"/>
                  <a:pt x="33905" y="71971"/>
                </a:cubicBezTo>
                <a:cubicBezTo>
                  <a:pt x="34936" y="70561"/>
                  <a:pt x="36509" y="69639"/>
                  <a:pt x="38218" y="69150"/>
                </a:cubicBezTo>
                <a:cubicBezTo>
                  <a:pt x="39439" y="68798"/>
                  <a:pt x="40686" y="68608"/>
                  <a:pt x="41934" y="68581"/>
                </a:cubicBezTo>
                <a:cubicBezTo>
                  <a:pt x="42329" y="68564"/>
                  <a:pt x="42727" y="68557"/>
                  <a:pt x="43126" y="68557"/>
                </a:cubicBezTo>
                <a:cubicBezTo>
                  <a:pt x="44014" y="68557"/>
                  <a:pt x="44906" y="68589"/>
                  <a:pt x="45786" y="68608"/>
                </a:cubicBezTo>
                <a:cubicBezTo>
                  <a:pt x="46314" y="68623"/>
                  <a:pt x="46846" y="68634"/>
                  <a:pt x="47380" y="68634"/>
                </a:cubicBezTo>
                <a:cubicBezTo>
                  <a:pt x="48793" y="68634"/>
                  <a:pt x="50220" y="68558"/>
                  <a:pt x="51617" y="68282"/>
                </a:cubicBezTo>
                <a:cubicBezTo>
                  <a:pt x="53624" y="67930"/>
                  <a:pt x="55442" y="66953"/>
                  <a:pt x="56852" y="65516"/>
                </a:cubicBezTo>
                <a:cubicBezTo>
                  <a:pt x="57232" y="65109"/>
                  <a:pt x="57584" y="64648"/>
                  <a:pt x="57856" y="64160"/>
                </a:cubicBezTo>
                <a:cubicBezTo>
                  <a:pt x="58154" y="63671"/>
                  <a:pt x="58371" y="63129"/>
                  <a:pt x="58534" y="62559"/>
                </a:cubicBezTo>
                <a:cubicBezTo>
                  <a:pt x="58561" y="62424"/>
                  <a:pt x="58588" y="62288"/>
                  <a:pt x="58615" y="62125"/>
                </a:cubicBezTo>
                <a:cubicBezTo>
                  <a:pt x="58642" y="61990"/>
                  <a:pt x="58669" y="61854"/>
                  <a:pt x="58669" y="61718"/>
                </a:cubicBezTo>
                <a:lnTo>
                  <a:pt x="58697" y="61284"/>
                </a:lnTo>
                <a:lnTo>
                  <a:pt x="58697" y="60878"/>
                </a:lnTo>
                <a:cubicBezTo>
                  <a:pt x="58669" y="60606"/>
                  <a:pt x="58642" y="60335"/>
                  <a:pt x="58561" y="60091"/>
                </a:cubicBezTo>
                <a:cubicBezTo>
                  <a:pt x="58534" y="59847"/>
                  <a:pt x="58452" y="59603"/>
                  <a:pt x="58344" y="59359"/>
                </a:cubicBezTo>
                <a:cubicBezTo>
                  <a:pt x="57910" y="58192"/>
                  <a:pt x="57123" y="57189"/>
                  <a:pt x="56093" y="56511"/>
                </a:cubicBezTo>
                <a:cubicBezTo>
                  <a:pt x="55089" y="55805"/>
                  <a:pt x="54004" y="55290"/>
                  <a:pt x="52865" y="54937"/>
                </a:cubicBezTo>
                <a:cubicBezTo>
                  <a:pt x="51726" y="54612"/>
                  <a:pt x="50559" y="54368"/>
                  <a:pt x="49366" y="54232"/>
                </a:cubicBezTo>
                <a:cubicBezTo>
                  <a:pt x="49068" y="54205"/>
                  <a:pt x="48796" y="54178"/>
                  <a:pt x="48498" y="54178"/>
                </a:cubicBezTo>
                <a:cubicBezTo>
                  <a:pt x="48200" y="54151"/>
                  <a:pt x="47901" y="54151"/>
                  <a:pt x="47603" y="54124"/>
                </a:cubicBezTo>
                <a:cubicBezTo>
                  <a:pt x="47223" y="54124"/>
                  <a:pt x="46831" y="54112"/>
                  <a:pt x="46444" y="54112"/>
                </a:cubicBezTo>
                <a:cubicBezTo>
                  <a:pt x="46250" y="54112"/>
                  <a:pt x="46057" y="54115"/>
                  <a:pt x="45867" y="54124"/>
                </a:cubicBezTo>
                <a:cubicBezTo>
                  <a:pt x="42015" y="54124"/>
                  <a:pt x="38191" y="54531"/>
                  <a:pt x="34421" y="55290"/>
                </a:cubicBezTo>
                <a:cubicBezTo>
                  <a:pt x="33498" y="55480"/>
                  <a:pt x="32576" y="55697"/>
                  <a:pt x="31708" y="55914"/>
                </a:cubicBezTo>
                <a:cubicBezTo>
                  <a:pt x="31247" y="56050"/>
                  <a:pt x="30786" y="56158"/>
                  <a:pt x="30352" y="56294"/>
                </a:cubicBezTo>
                <a:lnTo>
                  <a:pt x="29674" y="56483"/>
                </a:lnTo>
                <a:lnTo>
                  <a:pt x="29050" y="56673"/>
                </a:lnTo>
                <a:lnTo>
                  <a:pt x="28806" y="56755"/>
                </a:lnTo>
                <a:cubicBezTo>
                  <a:pt x="28752" y="56673"/>
                  <a:pt x="28725" y="56592"/>
                  <a:pt x="28698" y="56511"/>
                </a:cubicBezTo>
                <a:lnTo>
                  <a:pt x="28643" y="56375"/>
                </a:lnTo>
                <a:cubicBezTo>
                  <a:pt x="28616" y="56294"/>
                  <a:pt x="28589" y="56212"/>
                  <a:pt x="28589" y="56131"/>
                </a:cubicBezTo>
                <a:cubicBezTo>
                  <a:pt x="28535" y="55995"/>
                  <a:pt x="28508" y="55833"/>
                  <a:pt x="28481" y="55670"/>
                </a:cubicBezTo>
                <a:cubicBezTo>
                  <a:pt x="28291" y="54503"/>
                  <a:pt x="28508" y="53310"/>
                  <a:pt x="29023" y="52225"/>
                </a:cubicBezTo>
                <a:lnTo>
                  <a:pt x="29023" y="52279"/>
                </a:lnTo>
                <a:cubicBezTo>
                  <a:pt x="29294" y="51601"/>
                  <a:pt x="29674" y="51004"/>
                  <a:pt x="30135" y="50462"/>
                </a:cubicBezTo>
                <a:cubicBezTo>
                  <a:pt x="30976" y="49458"/>
                  <a:pt x="31952" y="48645"/>
                  <a:pt x="33092" y="48021"/>
                </a:cubicBezTo>
                <a:cubicBezTo>
                  <a:pt x="33688" y="47695"/>
                  <a:pt x="34285" y="47424"/>
                  <a:pt x="34936" y="47234"/>
                </a:cubicBezTo>
                <a:cubicBezTo>
                  <a:pt x="35587" y="47072"/>
                  <a:pt x="36238" y="46909"/>
                  <a:pt x="36916" y="46827"/>
                </a:cubicBezTo>
                <a:cubicBezTo>
                  <a:pt x="37786" y="46723"/>
                  <a:pt x="38655" y="46674"/>
                  <a:pt x="39532" y="46674"/>
                </a:cubicBezTo>
                <a:cubicBezTo>
                  <a:pt x="40022" y="46674"/>
                  <a:pt x="40515" y="46690"/>
                  <a:pt x="41012" y="46719"/>
                </a:cubicBezTo>
                <a:cubicBezTo>
                  <a:pt x="43751" y="46882"/>
                  <a:pt x="46518" y="47343"/>
                  <a:pt x="49339" y="47478"/>
                </a:cubicBezTo>
                <a:cubicBezTo>
                  <a:pt x="49650" y="47499"/>
                  <a:pt x="49960" y="47508"/>
                  <a:pt x="50271" y="47508"/>
                </a:cubicBezTo>
                <a:cubicBezTo>
                  <a:pt x="50774" y="47508"/>
                  <a:pt x="51277" y="47485"/>
                  <a:pt x="51780" y="47451"/>
                </a:cubicBezTo>
                <a:cubicBezTo>
                  <a:pt x="52187" y="47424"/>
                  <a:pt x="52567" y="47370"/>
                  <a:pt x="52919" y="47343"/>
                </a:cubicBezTo>
                <a:lnTo>
                  <a:pt x="53868" y="47180"/>
                </a:lnTo>
                <a:cubicBezTo>
                  <a:pt x="55496" y="46882"/>
                  <a:pt x="57069" y="46285"/>
                  <a:pt x="58480" y="45471"/>
                </a:cubicBezTo>
                <a:cubicBezTo>
                  <a:pt x="60351" y="44413"/>
                  <a:pt x="61707" y="42650"/>
                  <a:pt x="62250" y="40589"/>
                </a:cubicBezTo>
                <a:cubicBezTo>
                  <a:pt x="62494" y="39640"/>
                  <a:pt x="62548" y="38636"/>
                  <a:pt x="62440" y="37660"/>
                </a:cubicBezTo>
                <a:cubicBezTo>
                  <a:pt x="62304" y="36710"/>
                  <a:pt x="62060" y="35761"/>
                  <a:pt x="61653" y="34866"/>
                </a:cubicBezTo>
                <a:cubicBezTo>
                  <a:pt x="61300" y="34052"/>
                  <a:pt x="60812" y="33266"/>
                  <a:pt x="60270" y="32560"/>
                </a:cubicBezTo>
                <a:cubicBezTo>
                  <a:pt x="59727" y="31909"/>
                  <a:pt x="59103" y="31313"/>
                  <a:pt x="58425" y="30797"/>
                </a:cubicBezTo>
                <a:cubicBezTo>
                  <a:pt x="56933" y="29712"/>
                  <a:pt x="55198" y="29007"/>
                  <a:pt x="53380" y="28682"/>
                </a:cubicBezTo>
                <a:cubicBezTo>
                  <a:pt x="52485" y="28532"/>
                  <a:pt x="51576" y="28458"/>
                  <a:pt x="50664" y="28458"/>
                </a:cubicBezTo>
                <a:cubicBezTo>
                  <a:pt x="49752" y="28458"/>
                  <a:pt x="48837" y="28532"/>
                  <a:pt x="47928" y="28682"/>
                </a:cubicBezTo>
                <a:cubicBezTo>
                  <a:pt x="46545" y="28926"/>
                  <a:pt x="45189" y="29278"/>
                  <a:pt x="43887" y="29767"/>
                </a:cubicBezTo>
                <a:cubicBezTo>
                  <a:pt x="43209" y="30038"/>
                  <a:pt x="42504" y="30363"/>
                  <a:pt x="41798" y="30716"/>
                </a:cubicBezTo>
                <a:lnTo>
                  <a:pt x="41853" y="30689"/>
                </a:lnTo>
                <a:lnTo>
                  <a:pt x="41853" y="30689"/>
                </a:lnTo>
                <a:cubicBezTo>
                  <a:pt x="40307" y="31448"/>
                  <a:pt x="38815" y="32289"/>
                  <a:pt x="37377" y="33211"/>
                </a:cubicBezTo>
                <a:cubicBezTo>
                  <a:pt x="35858" y="34188"/>
                  <a:pt x="34529" y="35083"/>
                  <a:pt x="32929" y="36222"/>
                </a:cubicBezTo>
                <a:cubicBezTo>
                  <a:pt x="31844" y="36981"/>
                  <a:pt x="30244" y="38066"/>
                  <a:pt x="28942" y="38934"/>
                </a:cubicBezTo>
                <a:lnTo>
                  <a:pt x="26392" y="40697"/>
                </a:lnTo>
                <a:lnTo>
                  <a:pt x="22432" y="43437"/>
                </a:lnTo>
                <a:cubicBezTo>
                  <a:pt x="21808" y="43898"/>
                  <a:pt x="21103" y="44224"/>
                  <a:pt x="20370" y="44441"/>
                </a:cubicBezTo>
                <a:cubicBezTo>
                  <a:pt x="20200" y="44478"/>
                  <a:pt x="20028" y="44497"/>
                  <a:pt x="19858" y="44497"/>
                </a:cubicBezTo>
                <a:cubicBezTo>
                  <a:pt x="19296" y="44497"/>
                  <a:pt x="18752" y="44293"/>
                  <a:pt x="18336" y="43898"/>
                </a:cubicBezTo>
                <a:cubicBezTo>
                  <a:pt x="18038" y="43627"/>
                  <a:pt x="17794" y="43301"/>
                  <a:pt x="17658" y="42922"/>
                </a:cubicBezTo>
                <a:cubicBezTo>
                  <a:pt x="17550" y="42732"/>
                  <a:pt x="17495" y="42542"/>
                  <a:pt x="17441" y="42352"/>
                </a:cubicBezTo>
                <a:cubicBezTo>
                  <a:pt x="17387" y="42135"/>
                  <a:pt x="17333" y="41945"/>
                  <a:pt x="17305" y="41728"/>
                </a:cubicBezTo>
                <a:cubicBezTo>
                  <a:pt x="17143" y="40887"/>
                  <a:pt x="17170" y="40046"/>
                  <a:pt x="17305" y="39206"/>
                </a:cubicBezTo>
                <a:cubicBezTo>
                  <a:pt x="17387" y="38772"/>
                  <a:pt x="17495" y="38365"/>
                  <a:pt x="17658" y="37958"/>
                </a:cubicBezTo>
                <a:lnTo>
                  <a:pt x="17875" y="37334"/>
                </a:lnTo>
                <a:lnTo>
                  <a:pt x="17984" y="37009"/>
                </a:lnTo>
                <a:cubicBezTo>
                  <a:pt x="18011" y="36900"/>
                  <a:pt x="18065" y="36792"/>
                  <a:pt x="18119" y="36710"/>
                </a:cubicBezTo>
                <a:cubicBezTo>
                  <a:pt x="18309" y="36303"/>
                  <a:pt x="18445" y="35869"/>
                  <a:pt x="18662" y="35490"/>
                </a:cubicBezTo>
                <a:lnTo>
                  <a:pt x="19313" y="34296"/>
                </a:lnTo>
                <a:cubicBezTo>
                  <a:pt x="19448" y="34052"/>
                  <a:pt x="19638" y="33754"/>
                  <a:pt x="19828" y="33455"/>
                </a:cubicBezTo>
                <a:cubicBezTo>
                  <a:pt x="19936" y="33293"/>
                  <a:pt x="20018" y="33130"/>
                  <a:pt x="20126" y="32994"/>
                </a:cubicBezTo>
                <a:lnTo>
                  <a:pt x="20452" y="32533"/>
                </a:lnTo>
                <a:lnTo>
                  <a:pt x="20994" y="31774"/>
                </a:lnTo>
                <a:lnTo>
                  <a:pt x="21591" y="31068"/>
                </a:lnTo>
                <a:cubicBezTo>
                  <a:pt x="21990" y="30563"/>
                  <a:pt x="22441" y="30084"/>
                  <a:pt x="22893" y="29631"/>
                </a:cubicBezTo>
                <a:lnTo>
                  <a:pt x="22893" y="29631"/>
                </a:lnTo>
                <a:lnTo>
                  <a:pt x="22947" y="29604"/>
                </a:lnTo>
                <a:cubicBezTo>
                  <a:pt x="24168" y="28410"/>
                  <a:pt x="25497" y="27325"/>
                  <a:pt x="26907" y="26349"/>
                </a:cubicBezTo>
                <a:lnTo>
                  <a:pt x="26907" y="26349"/>
                </a:lnTo>
                <a:lnTo>
                  <a:pt x="26880" y="26376"/>
                </a:lnTo>
                <a:lnTo>
                  <a:pt x="27558" y="25915"/>
                </a:lnTo>
                <a:lnTo>
                  <a:pt x="27504" y="25942"/>
                </a:lnTo>
                <a:cubicBezTo>
                  <a:pt x="27721" y="25806"/>
                  <a:pt x="27965" y="25644"/>
                  <a:pt x="28182" y="25508"/>
                </a:cubicBezTo>
                <a:lnTo>
                  <a:pt x="28182" y="25508"/>
                </a:lnTo>
                <a:lnTo>
                  <a:pt x="28128" y="25535"/>
                </a:lnTo>
                <a:lnTo>
                  <a:pt x="28779" y="25128"/>
                </a:lnTo>
                <a:lnTo>
                  <a:pt x="28752" y="25156"/>
                </a:lnTo>
                <a:cubicBezTo>
                  <a:pt x="29131" y="24911"/>
                  <a:pt x="29538" y="24694"/>
                  <a:pt x="29945" y="24450"/>
                </a:cubicBezTo>
                <a:cubicBezTo>
                  <a:pt x="30840" y="23989"/>
                  <a:pt x="32332" y="23284"/>
                  <a:pt x="33444" y="22823"/>
                </a:cubicBezTo>
                <a:lnTo>
                  <a:pt x="33444" y="22823"/>
                </a:lnTo>
                <a:lnTo>
                  <a:pt x="33390" y="22850"/>
                </a:lnTo>
                <a:cubicBezTo>
                  <a:pt x="34041" y="22579"/>
                  <a:pt x="34665" y="22335"/>
                  <a:pt x="35316" y="22118"/>
                </a:cubicBezTo>
                <a:cubicBezTo>
                  <a:pt x="35777" y="21982"/>
                  <a:pt x="36129" y="21874"/>
                  <a:pt x="36753" y="21684"/>
                </a:cubicBezTo>
                <a:cubicBezTo>
                  <a:pt x="38462" y="21087"/>
                  <a:pt x="40225" y="20626"/>
                  <a:pt x="41988" y="20273"/>
                </a:cubicBezTo>
                <a:lnTo>
                  <a:pt x="41961" y="20273"/>
                </a:lnTo>
                <a:cubicBezTo>
                  <a:pt x="43372" y="20002"/>
                  <a:pt x="44673" y="19758"/>
                  <a:pt x="46138" y="19487"/>
                </a:cubicBezTo>
                <a:cubicBezTo>
                  <a:pt x="47304" y="19297"/>
                  <a:pt x="48742" y="19080"/>
                  <a:pt x="50044" y="18890"/>
                </a:cubicBezTo>
                <a:lnTo>
                  <a:pt x="50121" y="18877"/>
                </a:lnTo>
                <a:lnTo>
                  <a:pt x="50121" y="18877"/>
                </a:lnTo>
                <a:lnTo>
                  <a:pt x="51102" y="18781"/>
                </a:lnTo>
                <a:cubicBezTo>
                  <a:pt x="52133" y="18646"/>
                  <a:pt x="53462" y="18456"/>
                  <a:pt x="53814" y="18402"/>
                </a:cubicBezTo>
                <a:cubicBezTo>
                  <a:pt x="55849" y="18185"/>
                  <a:pt x="57774" y="17859"/>
                  <a:pt x="59727" y="17561"/>
                </a:cubicBezTo>
                <a:lnTo>
                  <a:pt x="59998" y="17561"/>
                </a:lnTo>
                <a:cubicBezTo>
                  <a:pt x="60859" y="17434"/>
                  <a:pt x="61720" y="17213"/>
                  <a:pt x="62537" y="16919"/>
                </a:cubicBezTo>
                <a:lnTo>
                  <a:pt x="62537" y="16919"/>
                </a:lnTo>
                <a:lnTo>
                  <a:pt x="62684" y="16883"/>
                </a:lnTo>
                <a:lnTo>
                  <a:pt x="63308" y="16693"/>
                </a:lnTo>
                <a:lnTo>
                  <a:pt x="63714" y="16530"/>
                </a:lnTo>
                <a:cubicBezTo>
                  <a:pt x="63959" y="16449"/>
                  <a:pt x="63742" y="16557"/>
                  <a:pt x="64148" y="16395"/>
                </a:cubicBezTo>
                <a:cubicBezTo>
                  <a:pt x="64664" y="16178"/>
                  <a:pt x="65179" y="15906"/>
                  <a:pt x="65640" y="15635"/>
                </a:cubicBezTo>
                <a:cubicBezTo>
                  <a:pt x="65855" y="15485"/>
                  <a:pt x="65951" y="15436"/>
                  <a:pt x="65995" y="15436"/>
                </a:cubicBezTo>
                <a:cubicBezTo>
                  <a:pt x="66006" y="15436"/>
                  <a:pt x="66014" y="15440"/>
                  <a:pt x="66020" y="15445"/>
                </a:cubicBezTo>
                <a:cubicBezTo>
                  <a:pt x="66590" y="14984"/>
                  <a:pt x="67078" y="14442"/>
                  <a:pt x="67512" y="13845"/>
                </a:cubicBezTo>
                <a:lnTo>
                  <a:pt x="67729" y="13465"/>
                </a:lnTo>
                <a:cubicBezTo>
                  <a:pt x="67810" y="13357"/>
                  <a:pt x="67837" y="13248"/>
                  <a:pt x="67892" y="13140"/>
                </a:cubicBezTo>
                <a:cubicBezTo>
                  <a:pt x="67946" y="13004"/>
                  <a:pt x="68000" y="12868"/>
                  <a:pt x="68027" y="12760"/>
                </a:cubicBezTo>
                <a:lnTo>
                  <a:pt x="68027" y="12706"/>
                </a:lnTo>
                <a:cubicBezTo>
                  <a:pt x="67892" y="13031"/>
                  <a:pt x="67702" y="13357"/>
                  <a:pt x="67512" y="13628"/>
                </a:cubicBezTo>
                <a:lnTo>
                  <a:pt x="67322" y="13899"/>
                </a:lnTo>
                <a:lnTo>
                  <a:pt x="67186" y="14062"/>
                </a:lnTo>
                <a:cubicBezTo>
                  <a:pt x="67129" y="14119"/>
                  <a:pt x="67101" y="14142"/>
                  <a:pt x="67093" y="14142"/>
                </a:cubicBezTo>
                <a:cubicBezTo>
                  <a:pt x="67083" y="14142"/>
                  <a:pt x="67112" y="14098"/>
                  <a:pt x="67159" y="14035"/>
                </a:cubicBezTo>
                <a:cubicBezTo>
                  <a:pt x="67512" y="13574"/>
                  <a:pt x="67783" y="13058"/>
                  <a:pt x="68000" y="12543"/>
                </a:cubicBezTo>
                <a:cubicBezTo>
                  <a:pt x="68163" y="12136"/>
                  <a:pt x="68271" y="11702"/>
                  <a:pt x="68325" y="11268"/>
                </a:cubicBezTo>
                <a:cubicBezTo>
                  <a:pt x="68431" y="10743"/>
                  <a:pt x="68459" y="10192"/>
                  <a:pt x="68461" y="9640"/>
                </a:cubicBezTo>
                <a:lnTo>
                  <a:pt x="68461" y="9640"/>
                </a:lnTo>
                <a:cubicBezTo>
                  <a:pt x="68461" y="9640"/>
                  <a:pt x="68461" y="9640"/>
                  <a:pt x="68461" y="9641"/>
                </a:cubicBezTo>
                <a:lnTo>
                  <a:pt x="68461" y="9586"/>
                </a:lnTo>
                <a:cubicBezTo>
                  <a:pt x="68461" y="9604"/>
                  <a:pt x="68461" y="9622"/>
                  <a:pt x="68461" y="9640"/>
                </a:cubicBezTo>
                <a:lnTo>
                  <a:pt x="68461" y="9640"/>
                </a:lnTo>
                <a:cubicBezTo>
                  <a:pt x="68407" y="9206"/>
                  <a:pt x="68325" y="8800"/>
                  <a:pt x="68190" y="8366"/>
                </a:cubicBezTo>
                <a:cubicBezTo>
                  <a:pt x="67973" y="7525"/>
                  <a:pt x="67647" y="6738"/>
                  <a:pt x="67186" y="6006"/>
                </a:cubicBezTo>
                <a:cubicBezTo>
                  <a:pt x="66698" y="5220"/>
                  <a:pt x="66074" y="4541"/>
                  <a:pt x="65396" y="3918"/>
                </a:cubicBezTo>
                <a:cubicBezTo>
                  <a:pt x="65071" y="3619"/>
                  <a:pt x="64718" y="3294"/>
                  <a:pt x="64365" y="3022"/>
                </a:cubicBezTo>
                <a:cubicBezTo>
                  <a:pt x="63702" y="2606"/>
                  <a:pt x="63499" y="2483"/>
                  <a:pt x="63486" y="2483"/>
                </a:cubicBezTo>
                <a:lnTo>
                  <a:pt x="63486" y="2483"/>
                </a:lnTo>
                <a:cubicBezTo>
                  <a:pt x="63469" y="2483"/>
                  <a:pt x="63835" y="2730"/>
                  <a:pt x="63815" y="2730"/>
                </a:cubicBezTo>
                <a:cubicBezTo>
                  <a:pt x="63809" y="2730"/>
                  <a:pt x="63765" y="2706"/>
                  <a:pt x="63660" y="2643"/>
                </a:cubicBezTo>
                <a:cubicBezTo>
                  <a:pt x="62856" y="2160"/>
                  <a:pt x="62024" y="1757"/>
                  <a:pt x="61140" y="1433"/>
                </a:cubicBezTo>
                <a:lnTo>
                  <a:pt x="61140" y="1433"/>
                </a:lnTo>
                <a:lnTo>
                  <a:pt x="61002" y="1341"/>
                </a:lnTo>
                <a:cubicBezTo>
                  <a:pt x="60487" y="1151"/>
                  <a:pt x="59944" y="1015"/>
                  <a:pt x="59429" y="907"/>
                </a:cubicBezTo>
                <a:cubicBezTo>
                  <a:pt x="59212" y="853"/>
                  <a:pt x="58941" y="771"/>
                  <a:pt x="58534" y="690"/>
                </a:cubicBezTo>
                <a:cubicBezTo>
                  <a:pt x="58154" y="608"/>
                  <a:pt x="57639" y="473"/>
                  <a:pt x="56879" y="364"/>
                </a:cubicBezTo>
                <a:lnTo>
                  <a:pt x="56879" y="364"/>
                </a:lnTo>
                <a:lnTo>
                  <a:pt x="57639" y="473"/>
                </a:lnTo>
                <a:lnTo>
                  <a:pt x="58154" y="581"/>
                </a:lnTo>
                <a:cubicBezTo>
                  <a:pt x="58452" y="636"/>
                  <a:pt x="58642" y="690"/>
                  <a:pt x="58751" y="690"/>
                </a:cubicBezTo>
                <a:cubicBezTo>
                  <a:pt x="58791" y="703"/>
                  <a:pt x="58832" y="710"/>
                  <a:pt x="58873" y="710"/>
                </a:cubicBezTo>
                <a:cubicBezTo>
                  <a:pt x="58914" y="710"/>
                  <a:pt x="58954" y="703"/>
                  <a:pt x="58995" y="690"/>
                </a:cubicBezTo>
                <a:lnTo>
                  <a:pt x="59049" y="690"/>
                </a:lnTo>
                <a:cubicBezTo>
                  <a:pt x="58751" y="608"/>
                  <a:pt x="58344" y="554"/>
                  <a:pt x="58154" y="527"/>
                </a:cubicBezTo>
                <a:cubicBezTo>
                  <a:pt x="57883" y="473"/>
                  <a:pt x="57720" y="446"/>
                  <a:pt x="57503" y="419"/>
                </a:cubicBezTo>
                <a:lnTo>
                  <a:pt x="57557" y="419"/>
                </a:lnTo>
                <a:cubicBezTo>
                  <a:pt x="56933" y="337"/>
                  <a:pt x="56337" y="229"/>
                  <a:pt x="55713" y="174"/>
                </a:cubicBezTo>
                <a:cubicBezTo>
                  <a:pt x="55415" y="147"/>
                  <a:pt x="55116" y="120"/>
                  <a:pt x="54791" y="93"/>
                </a:cubicBezTo>
                <a:lnTo>
                  <a:pt x="53841" y="39"/>
                </a:lnTo>
                <a:cubicBezTo>
                  <a:pt x="53485" y="13"/>
                  <a:pt x="53128" y="1"/>
                  <a:pt x="527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44587418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9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5034400" cy="1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7" name="Google Shape;637;p39"/>
          <p:cNvSpPr/>
          <p:nvPr/>
        </p:nvSpPr>
        <p:spPr>
          <a:xfrm rot="6576580">
            <a:off x="-1182029" y="4966606"/>
            <a:ext cx="2405469" cy="2522660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38" name="Google Shape;638;p39"/>
          <p:cNvSpPr/>
          <p:nvPr/>
        </p:nvSpPr>
        <p:spPr>
          <a:xfrm rot="8813487">
            <a:off x="9312833" y="-1436901"/>
            <a:ext cx="3292839" cy="3816289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639" name="Google Shape;639;p39"/>
          <p:cNvGrpSpPr/>
          <p:nvPr/>
        </p:nvGrpSpPr>
        <p:grpSpPr>
          <a:xfrm rot="-5699799">
            <a:off x="326451" y="5636077"/>
            <a:ext cx="943895" cy="1502316"/>
            <a:chOff x="2665800" y="994925"/>
            <a:chExt cx="2326725" cy="3703250"/>
          </a:xfrm>
        </p:grpSpPr>
        <p:sp>
          <p:nvSpPr>
            <p:cNvPr id="640" name="Google Shape;640;p39"/>
            <p:cNvSpPr/>
            <p:nvPr/>
          </p:nvSpPr>
          <p:spPr>
            <a:xfrm>
              <a:off x="2922825" y="994925"/>
              <a:ext cx="2069700" cy="2082450"/>
            </a:xfrm>
            <a:custGeom>
              <a:avLst/>
              <a:gdLst/>
              <a:ahLst/>
              <a:cxnLst/>
              <a:rect l="l" t="t" r="r" b="b"/>
              <a:pathLst>
                <a:path w="82788" h="83298" extrusionOk="0">
                  <a:moveTo>
                    <a:pt x="31490" y="0"/>
                  </a:moveTo>
                  <a:cubicBezTo>
                    <a:pt x="31252" y="0"/>
                    <a:pt x="31015" y="2"/>
                    <a:pt x="30778" y="5"/>
                  </a:cubicBezTo>
                  <a:cubicBezTo>
                    <a:pt x="22771" y="73"/>
                    <a:pt x="14286" y="1665"/>
                    <a:pt x="8326" y="6988"/>
                  </a:cubicBezTo>
                  <a:cubicBezTo>
                    <a:pt x="2344" y="12334"/>
                    <a:pt x="1" y="22297"/>
                    <a:pt x="5028" y="28553"/>
                  </a:cubicBezTo>
                  <a:cubicBezTo>
                    <a:pt x="6734" y="30669"/>
                    <a:pt x="9077" y="32147"/>
                    <a:pt x="11329" y="33694"/>
                  </a:cubicBezTo>
                  <a:cubicBezTo>
                    <a:pt x="20155" y="39745"/>
                    <a:pt x="28094" y="46979"/>
                    <a:pt x="34918" y="55236"/>
                  </a:cubicBezTo>
                  <a:cubicBezTo>
                    <a:pt x="40901" y="62470"/>
                    <a:pt x="46087" y="70545"/>
                    <a:pt x="53389" y="76459"/>
                  </a:cubicBezTo>
                  <a:cubicBezTo>
                    <a:pt x="59159" y="81130"/>
                    <a:pt x="64764" y="83298"/>
                    <a:pt x="69314" y="83298"/>
                  </a:cubicBezTo>
                  <a:cubicBezTo>
                    <a:pt x="77949" y="83298"/>
                    <a:pt x="82787" y="75492"/>
                    <a:pt x="77752" y="62174"/>
                  </a:cubicBezTo>
                  <a:cubicBezTo>
                    <a:pt x="70859" y="43999"/>
                    <a:pt x="60987" y="26574"/>
                    <a:pt x="49977" y="10583"/>
                  </a:cubicBezTo>
                  <a:cubicBezTo>
                    <a:pt x="47680" y="7239"/>
                    <a:pt x="45177" y="3827"/>
                    <a:pt x="41561" y="1938"/>
                  </a:cubicBezTo>
                  <a:cubicBezTo>
                    <a:pt x="38495" y="342"/>
                    <a:pt x="34952" y="0"/>
                    <a:pt x="314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2665800" y="3446975"/>
              <a:ext cx="1078250" cy="1251200"/>
            </a:xfrm>
            <a:custGeom>
              <a:avLst/>
              <a:gdLst/>
              <a:ahLst/>
              <a:cxnLst/>
              <a:rect l="l" t="t" r="r" b="b"/>
              <a:pathLst>
                <a:path w="43130" h="50048" extrusionOk="0">
                  <a:moveTo>
                    <a:pt x="24048" y="0"/>
                  </a:moveTo>
                  <a:cubicBezTo>
                    <a:pt x="16617" y="0"/>
                    <a:pt x="8393" y="4303"/>
                    <a:pt x="5027" y="9837"/>
                  </a:cubicBezTo>
                  <a:cubicBezTo>
                    <a:pt x="3139" y="12953"/>
                    <a:pt x="2161" y="16525"/>
                    <a:pt x="1479" y="20096"/>
                  </a:cubicBezTo>
                  <a:cubicBezTo>
                    <a:pt x="114" y="27307"/>
                    <a:pt x="0" y="35178"/>
                    <a:pt x="3617" y="41570"/>
                  </a:cubicBezTo>
                  <a:cubicBezTo>
                    <a:pt x="6418" y="46489"/>
                    <a:pt x="11980" y="50047"/>
                    <a:pt x="17443" y="50047"/>
                  </a:cubicBezTo>
                  <a:cubicBezTo>
                    <a:pt x="19079" y="50047"/>
                    <a:pt x="20706" y="49728"/>
                    <a:pt x="22247" y="49031"/>
                  </a:cubicBezTo>
                  <a:cubicBezTo>
                    <a:pt x="27593" y="46597"/>
                    <a:pt x="30300" y="40728"/>
                    <a:pt x="32597" y="35337"/>
                  </a:cubicBezTo>
                  <a:cubicBezTo>
                    <a:pt x="36578" y="25897"/>
                    <a:pt x="43129" y="9655"/>
                    <a:pt x="32324" y="2330"/>
                  </a:cubicBezTo>
                  <a:cubicBezTo>
                    <a:pt x="29947" y="709"/>
                    <a:pt x="27063" y="0"/>
                    <a:pt x="24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3298587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5034400" cy="1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083186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41"/>
          <p:cNvSpPr/>
          <p:nvPr/>
        </p:nvSpPr>
        <p:spPr>
          <a:xfrm rot="-8759009">
            <a:off x="-1978846" y="-6319232"/>
            <a:ext cx="9918161" cy="9829837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46" name="Google Shape;646;p4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6448400" cy="12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Merriweather"/>
              <a:buNone/>
              <a:defRPr sz="4000" b="1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7" name="Google Shape;647;p41"/>
          <p:cNvSpPr/>
          <p:nvPr/>
        </p:nvSpPr>
        <p:spPr>
          <a:xfrm rot="6963931">
            <a:off x="8655380" y="3756056"/>
            <a:ext cx="5905672" cy="5853369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6192420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2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8173600" cy="8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3552744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3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5034400" cy="1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Merriweather"/>
              <a:buNone/>
              <a:defRPr sz="4000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2" name="Google Shape;652;p43"/>
          <p:cNvSpPr/>
          <p:nvPr/>
        </p:nvSpPr>
        <p:spPr>
          <a:xfrm rot="-8881978">
            <a:off x="5835351" y="-619546"/>
            <a:ext cx="8013013" cy="8403393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53" name="Google Shape;653;p43"/>
          <p:cNvSpPr txBox="1">
            <a:spLocks noGrp="1"/>
          </p:cNvSpPr>
          <p:nvPr>
            <p:ph type="subTitle" idx="1"/>
          </p:nvPr>
        </p:nvSpPr>
        <p:spPr>
          <a:xfrm>
            <a:off x="7247933" y="1648667"/>
            <a:ext cx="35524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54" name="Google Shape;654;p43"/>
          <p:cNvSpPr txBox="1">
            <a:spLocks noGrp="1"/>
          </p:cNvSpPr>
          <p:nvPr>
            <p:ph type="subTitle" idx="2"/>
          </p:nvPr>
        </p:nvSpPr>
        <p:spPr>
          <a:xfrm>
            <a:off x="7247933" y="3442815"/>
            <a:ext cx="35524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55" name="Google Shape;655;p43"/>
          <p:cNvSpPr txBox="1">
            <a:spLocks noGrp="1"/>
          </p:cNvSpPr>
          <p:nvPr>
            <p:ph type="subTitle" idx="3"/>
          </p:nvPr>
        </p:nvSpPr>
        <p:spPr>
          <a:xfrm>
            <a:off x="7247933" y="5236963"/>
            <a:ext cx="35524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043025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56" name="Google Shape;656;p43"/>
          <p:cNvSpPr txBox="1">
            <a:spLocks noGrp="1"/>
          </p:cNvSpPr>
          <p:nvPr>
            <p:ph type="title" idx="4" hasCustomPrompt="1"/>
          </p:nvPr>
        </p:nvSpPr>
        <p:spPr>
          <a:xfrm>
            <a:off x="7247933" y="975000"/>
            <a:ext cx="1569200" cy="7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57" name="Google Shape;657;p43"/>
          <p:cNvSpPr txBox="1">
            <a:spLocks noGrp="1"/>
          </p:cNvSpPr>
          <p:nvPr>
            <p:ph type="title" idx="5" hasCustomPrompt="1"/>
          </p:nvPr>
        </p:nvSpPr>
        <p:spPr>
          <a:xfrm>
            <a:off x="7247933" y="2728760"/>
            <a:ext cx="1569200" cy="7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58" name="Google Shape;658;p43"/>
          <p:cNvSpPr txBox="1">
            <a:spLocks noGrp="1"/>
          </p:cNvSpPr>
          <p:nvPr>
            <p:ph type="title" idx="6" hasCustomPrompt="1"/>
          </p:nvPr>
        </p:nvSpPr>
        <p:spPr>
          <a:xfrm>
            <a:off x="7247933" y="4482520"/>
            <a:ext cx="1569200" cy="7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59" name="Google Shape;659;p43"/>
          <p:cNvSpPr/>
          <p:nvPr/>
        </p:nvSpPr>
        <p:spPr>
          <a:xfrm rot="-9166514">
            <a:off x="-914504" y="4677448"/>
            <a:ext cx="2794685" cy="2930153"/>
          </a:xfrm>
          <a:custGeom>
            <a:avLst/>
            <a:gdLst/>
            <a:ahLst/>
            <a:cxnLst/>
            <a:rect l="l" t="t" r="r" b="b"/>
            <a:pathLst>
              <a:path w="118601" h="124350" extrusionOk="0">
                <a:moveTo>
                  <a:pt x="69677" y="1"/>
                </a:moveTo>
                <a:cubicBezTo>
                  <a:pt x="57181" y="1"/>
                  <a:pt x="46020" y="10360"/>
                  <a:pt x="36320" y="17351"/>
                </a:cubicBezTo>
                <a:cubicBezTo>
                  <a:pt x="22532" y="27309"/>
                  <a:pt x="11517" y="40596"/>
                  <a:pt x="4306" y="55995"/>
                </a:cubicBezTo>
                <a:cubicBezTo>
                  <a:pt x="1876" y="61252"/>
                  <a:pt x="1" y="67750"/>
                  <a:pt x="3302" y="72504"/>
                </a:cubicBezTo>
                <a:cubicBezTo>
                  <a:pt x="5955" y="76264"/>
                  <a:pt x="10905" y="77405"/>
                  <a:pt x="15618" y="77405"/>
                </a:cubicBezTo>
                <a:cubicBezTo>
                  <a:pt x="16301" y="77405"/>
                  <a:pt x="16980" y="77381"/>
                  <a:pt x="17645" y="77338"/>
                </a:cubicBezTo>
                <a:cubicBezTo>
                  <a:pt x="20601" y="77161"/>
                  <a:pt x="23615" y="76743"/>
                  <a:pt x="26561" y="76743"/>
                </a:cubicBezTo>
                <a:cubicBezTo>
                  <a:pt x="28881" y="76743"/>
                  <a:pt x="31160" y="77002"/>
                  <a:pt x="33335" y="77840"/>
                </a:cubicBezTo>
                <a:cubicBezTo>
                  <a:pt x="40230" y="80508"/>
                  <a:pt x="43769" y="88141"/>
                  <a:pt x="45644" y="95300"/>
                </a:cubicBezTo>
                <a:cubicBezTo>
                  <a:pt x="47520" y="102458"/>
                  <a:pt x="48550" y="110197"/>
                  <a:pt x="53120" y="116008"/>
                </a:cubicBezTo>
                <a:cubicBezTo>
                  <a:pt x="57684" y="121846"/>
                  <a:pt x="64728" y="124350"/>
                  <a:pt x="72147" y="124350"/>
                </a:cubicBezTo>
                <a:cubicBezTo>
                  <a:pt x="79196" y="124350"/>
                  <a:pt x="86583" y="122089"/>
                  <a:pt x="92503" y="118280"/>
                </a:cubicBezTo>
                <a:cubicBezTo>
                  <a:pt x="108643" y="107899"/>
                  <a:pt x="117967" y="88590"/>
                  <a:pt x="118284" y="69414"/>
                </a:cubicBezTo>
                <a:cubicBezTo>
                  <a:pt x="118601" y="50210"/>
                  <a:pt x="110571" y="31456"/>
                  <a:pt x="98156" y="16823"/>
                </a:cubicBezTo>
                <a:cubicBezTo>
                  <a:pt x="91975" y="9533"/>
                  <a:pt x="84315" y="2955"/>
                  <a:pt x="75044" y="657"/>
                </a:cubicBezTo>
                <a:cubicBezTo>
                  <a:pt x="73229" y="207"/>
                  <a:pt x="71440" y="1"/>
                  <a:pt x="696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8936831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Numbers and text 2"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44"/>
          <p:cNvSpPr/>
          <p:nvPr/>
        </p:nvSpPr>
        <p:spPr>
          <a:xfrm rot="7531902">
            <a:off x="9477109" y="-2977757"/>
            <a:ext cx="4666871" cy="4894232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662" name="Google Shape;662;p44"/>
          <p:cNvGrpSpPr/>
          <p:nvPr/>
        </p:nvGrpSpPr>
        <p:grpSpPr>
          <a:xfrm rot="1596282">
            <a:off x="10457204" y="-303347"/>
            <a:ext cx="2579593" cy="2282229"/>
            <a:chOff x="1749700" y="889800"/>
            <a:chExt cx="4276500" cy="3783525"/>
          </a:xfrm>
        </p:grpSpPr>
        <p:sp>
          <p:nvSpPr>
            <p:cNvPr id="663" name="Google Shape;663;p44"/>
            <p:cNvSpPr/>
            <p:nvPr/>
          </p:nvSpPr>
          <p:spPr>
            <a:xfrm>
              <a:off x="2226200" y="889800"/>
              <a:ext cx="183125" cy="226500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4" name="Google Shape;664;p44"/>
            <p:cNvSpPr/>
            <p:nvPr/>
          </p:nvSpPr>
          <p:spPr>
            <a:xfrm>
              <a:off x="2327350" y="1533200"/>
              <a:ext cx="283725" cy="185850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5" name="Google Shape;665;p44"/>
            <p:cNvSpPr/>
            <p:nvPr/>
          </p:nvSpPr>
          <p:spPr>
            <a:xfrm>
              <a:off x="2677400" y="1195275"/>
              <a:ext cx="265350" cy="220825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6" name="Google Shape;666;p44"/>
            <p:cNvSpPr/>
            <p:nvPr/>
          </p:nvSpPr>
          <p:spPr>
            <a:xfrm>
              <a:off x="1795700" y="1310500"/>
              <a:ext cx="278100" cy="217600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7" name="Google Shape;667;p44"/>
            <p:cNvSpPr/>
            <p:nvPr/>
          </p:nvSpPr>
          <p:spPr>
            <a:xfrm>
              <a:off x="2706175" y="2238800"/>
              <a:ext cx="236600" cy="344700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8" name="Google Shape;668;p44"/>
            <p:cNvSpPr/>
            <p:nvPr/>
          </p:nvSpPr>
          <p:spPr>
            <a:xfrm>
              <a:off x="2003275" y="2384950"/>
              <a:ext cx="313925" cy="216875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9" name="Google Shape;669;p44"/>
            <p:cNvSpPr/>
            <p:nvPr/>
          </p:nvSpPr>
          <p:spPr>
            <a:xfrm>
              <a:off x="1749700" y="1859925"/>
              <a:ext cx="205825" cy="179750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0" name="Google Shape;670;p44"/>
            <p:cNvSpPr/>
            <p:nvPr/>
          </p:nvSpPr>
          <p:spPr>
            <a:xfrm>
              <a:off x="2389975" y="2023950"/>
              <a:ext cx="197925" cy="153525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1" name="Google Shape;671;p44"/>
            <p:cNvSpPr/>
            <p:nvPr/>
          </p:nvSpPr>
          <p:spPr>
            <a:xfrm>
              <a:off x="3245425" y="1472775"/>
              <a:ext cx="196275" cy="197875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2" name="Google Shape;672;p44"/>
            <p:cNvSpPr/>
            <p:nvPr/>
          </p:nvSpPr>
          <p:spPr>
            <a:xfrm>
              <a:off x="3247675" y="933050"/>
              <a:ext cx="233625" cy="177075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3" name="Google Shape;673;p44"/>
            <p:cNvSpPr/>
            <p:nvPr/>
          </p:nvSpPr>
          <p:spPr>
            <a:xfrm>
              <a:off x="2950925" y="1955475"/>
              <a:ext cx="288750" cy="274600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4" name="Google Shape;674;p44"/>
            <p:cNvSpPr/>
            <p:nvPr/>
          </p:nvSpPr>
          <p:spPr>
            <a:xfrm>
              <a:off x="3434650" y="2244700"/>
              <a:ext cx="193450" cy="190850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5" name="Google Shape;675;p44"/>
            <p:cNvSpPr/>
            <p:nvPr/>
          </p:nvSpPr>
          <p:spPr>
            <a:xfrm>
              <a:off x="3624350" y="1588700"/>
              <a:ext cx="234575" cy="157375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6" name="Google Shape;676;p44"/>
            <p:cNvSpPr/>
            <p:nvPr/>
          </p:nvSpPr>
          <p:spPr>
            <a:xfrm>
              <a:off x="3196375" y="2966875"/>
              <a:ext cx="193950" cy="304450"/>
            </a:xfrm>
            <a:custGeom>
              <a:avLst/>
              <a:gdLst/>
              <a:ahLst/>
              <a:cxnLst/>
              <a:rect l="l" t="t" r="r" b="b"/>
              <a:pathLst>
                <a:path w="7758" h="12178" extrusionOk="0">
                  <a:moveTo>
                    <a:pt x="3248" y="0"/>
                  </a:moveTo>
                  <a:cubicBezTo>
                    <a:pt x="1824" y="0"/>
                    <a:pt x="296" y="1239"/>
                    <a:pt x="569" y="3109"/>
                  </a:cubicBezTo>
                  <a:cubicBezTo>
                    <a:pt x="683" y="3973"/>
                    <a:pt x="114" y="5247"/>
                    <a:pt x="69" y="6134"/>
                  </a:cubicBezTo>
                  <a:cubicBezTo>
                    <a:pt x="0" y="7272"/>
                    <a:pt x="182" y="8432"/>
                    <a:pt x="615" y="9501"/>
                  </a:cubicBezTo>
                  <a:cubicBezTo>
                    <a:pt x="1193" y="11008"/>
                    <a:pt x="2407" y="12177"/>
                    <a:pt x="4054" y="12177"/>
                  </a:cubicBezTo>
                  <a:cubicBezTo>
                    <a:pt x="4223" y="12177"/>
                    <a:pt x="4396" y="12165"/>
                    <a:pt x="4573" y="12140"/>
                  </a:cubicBezTo>
                  <a:cubicBezTo>
                    <a:pt x="6370" y="11889"/>
                    <a:pt x="7712" y="10388"/>
                    <a:pt x="7735" y="8568"/>
                  </a:cubicBezTo>
                  <a:cubicBezTo>
                    <a:pt x="7757" y="7272"/>
                    <a:pt x="7507" y="5975"/>
                    <a:pt x="6961" y="4792"/>
                  </a:cubicBezTo>
                  <a:cubicBezTo>
                    <a:pt x="6506" y="3769"/>
                    <a:pt x="5642" y="2927"/>
                    <a:pt x="5392" y="1835"/>
                  </a:cubicBezTo>
                  <a:cubicBezTo>
                    <a:pt x="5100" y="552"/>
                    <a:pt x="4197" y="0"/>
                    <a:pt x="3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7" name="Google Shape;677;p44"/>
            <p:cNvSpPr/>
            <p:nvPr/>
          </p:nvSpPr>
          <p:spPr>
            <a:xfrm>
              <a:off x="2532150" y="3339825"/>
              <a:ext cx="221250" cy="225125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8" name="Google Shape;678;p44"/>
            <p:cNvSpPr/>
            <p:nvPr/>
          </p:nvSpPr>
          <p:spPr>
            <a:xfrm>
              <a:off x="1958625" y="3174175"/>
              <a:ext cx="242000" cy="191000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9" name="Google Shape;679;p44"/>
            <p:cNvSpPr/>
            <p:nvPr/>
          </p:nvSpPr>
          <p:spPr>
            <a:xfrm>
              <a:off x="2539550" y="2853075"/>
              <a:ext cx="256500" cy="211525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0" name="Google Shape;680;p44"/>
            <p:cNvSpPr/>
            <p:nvPr/>
          </p:nvSpPr>
          <p:spPr>
            <a:xfrm>
              <a:off x="3151475" y="2647950"/>
              <a:ext cx="320175" cy="314225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1" name="Google Shape;681;p44"/>
            <p:cNvSpPr/>
            <p:nvPr/>
          </p:nvSpPr>
          <p:spPr>
            <a:xfrm>
              <a:off x="3489825" y="1861150"/>
              <a:ext cx="179150" cy="139350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2" name="Google Shape;682;p44"/>
            <p:cNvSpPr/>
            <p:nvPr/>
          </p:nvSpPr>
          <p:spPr>
            <a:xfrm>
              <a:off x="3652450" y="2995700"/>
              <a:ext cx="192300" cy="155750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3" name="Google Shape;683;p44"/>
            <p:cNvSpPr/>
            <p:nvPr/>
          </p:nvSpPr>
          <p:spPr>
            <a:xfrm>
              <a:off x="2518350" y="3867100"/>
              <a:ext cx="206050" cy="166900"/>
            </a:xfrm>
            <a:custGeom>
              <a:avLst/>
              <a:gdLst/>
              <a:ahLst/>
              <a:cxnLst/>
              <a:rect l="l" t="t" r="r" b="b"/>
              <a:pathLst>
                <a:path w="8242" h="6676" extrusionOk="0">
                  <a:moveTo>
                    <a:pt x="4399" y="1"/>
                  </a:moveTo>
                  <a:cubicBezTo>
                    <a:pt x="3869" y="1"/>
                    <a:pt x="3336" y="133"/>
                    <a:pt x="2850" y="425"/>
                  </a:cubicBezTo>
                  <a:lnTo>
                    <a:pt x="2395" y="721"/>
                  </a:lnTo>
                  <a:cubicBezTo>
                    <a:pt x="0" y="2171"/>
                    <a:pt x="576" y="6675"/>
                    <a:pt x="3630" y="6675"/>
                  </a:cubicBezTo>
                  <a:cubicBezTo>
                    <a:pt x="3738" y="6675"/>
                    <a:pt x="3850" y="6670"/>
                    <a:pt x="3964" y="6658"/>
                  </a:cubicBezTo>
                  <a:lnTo>
                    <a:pt x="4488" y="6590"/>
                  </a:lnTo>
                  <a:cubicBezTo>
                    <a:pt x="6558" y="6362"/>
                    <a:pt x="8241" y="4656"/>
                    <a:pt x="7672" y="2450"/>
                  </a:cubicBezTo>
                  <a:cubicBezTo>
                    <a:pt x="7289" y="999"/>
                    <a:pt x="585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4" name="Google Shape;684;p44"/>
            <p:cNvSpPr/>
            <p:nvPr/>
          </p:nvSpPr>
          <p:spPr>
            <a:xfrm>
              <a:off x="2267150" y="3707100"/>
              <a:ext cx="242850" cy="211025"/>
            </a:xfrm>
            <a:custGeom>
              <a:avLst/>
              <a:gdLst/>
              <a:ahLst/>
              <a:cxnLst/>
              <a:rect l="l" t="t" r="r" b="b"/>
              <a:pathLst>
                <a:path w="9714" h="8441" extrusionOk="0">
                  <a:moveTo>
                    <a:pt x="4845" y="1"/>
                  </a:moveTo>
                  <a:cubicBezTo>
                    <a:pt x="2320" y="1"/>
                    <a:pt x="0" y="2639"/>
                    <a:pt x="842" y="5210"/>
                  </a:cubicBezTo>
                  <a:lnTo>
                    <a:pt x="955" y="5506"/>
                  </a:lnTo>
                  <a:cubicBezTo>
                    <a:pt x="1524" y="7462"/>
                    <a:pt x="3190" y="8440"/>
                    <a:pt x="4857" y="8440"/>
                  </a:cubicBezTo>
                  <a:cubicBezTo>
                    <a:pt x="6523" y="8440"/>
                    <a:pt x="8189" y="7462"/>
                    <a:pt x="8758" y="5506"/>
                  </a:cubicBezTo>
                  <a:lnTo>
                    <a:pt x="8872" y="5210"/>
                  </a:lnTo>
                  <a:cubicBezTo>
                    <a:pt x="9713" y="2639"/>
                    <a:pt x="7393" y="1"/>
                    <a:pt x="4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5" name="Google Shape;685;p44"/>
            <p:cNvSpPr/>
            <p:nvPr/>
          </p:nvSpPr>
          <p:spPr>
            <a:xfrm>
              <a:off x="3253800" y="3352875"/>
              <a:ext cx="176325" cy="238050"/>
            </a:xfrm>
            <a:custGeom>
              <a:avLst/>
              <a:gdLst/>
              <a:ahLst/>
              <a:cxnLst/>
              <a:rect l="l" t="t" r="r" b="b"/>
              <a:pathLst>
                <a:path w="7053" h="9522" extrusionOk="0">
                  <a:moveTo>
                    <a:pt x="3063" y="0"/>
                  </a:moveTo>
                  <a:cubicBezTo>
                    <a:pt x="1572" y="0"/>
                    <a:pt x="60" y="958"/>
                    <a:pt x="274" y="2682"/>
                  </a:cubicBezTo>
                  <a:cubicBezTo>
                    <a:pt x="410" y="3592"/>
                    <a:pt x="1" y="4275"/>
                    <a:pt x="1" y="5185"/>
                  </a:cubicBezTo>
                  <a:cubicBezTo>
                    <a:pt x="1" y="6185"/>
                    <a:pt x="410" y="7141"/>
                    <a:pt x="888" y="7982"/>
                  </a:cubicBezTo>
                  <a:cubicBezTo>
                    <a:pt x="1480" y="9012"/>
                    <a:pt x="2587" y="9521"/>
                    <a:pt x="3683" y="9521"/>
                  </a:cubicBezTo>
                  <a:cubicBezTo>
                    <a:pt x="5032" y="9521"/>
                    <a:pt x="6362" y="8750"/>
                    <a:pt x="6689" y="7232"/>
                  </a:cubicBezTo>
                  <a:cubicBezTo>
                    <a:pt x="7053" y="5457"/>
                    <a:pt x="6757" y="4229"/>
                    <a:pt x="5938" y="2887"/>
                  </a:cubicBezTo>
                  <a:cubicBezTo>
                    <a:pt x="5824" y="2591"/>
                    <a:pt x="5756" y="2296"/>
                    <a:pt x="5711" y="1977"/>
                  </a:cubicBezTo>
                  <a:cubicBezTo>
                    <a:pt x="5456" y="625"/>
                    <a:pt x="4267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6" name="Google Shape;686;p44"/>
            <p:cNvSpPr/>
            <p:nvPr/>
          </p:nvSpPr>
          <p:spPr>
            <a:xfrm>
              <a:off x="3582775" y="2711750"/>
              <a:ext cx="129700" cy="113975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7" name="Google Shape;687;p44"/>
            <p:cNvSpPr/>
            <p:nvPr/>
          </p:nvSpPr>
          <p:spPr>
            <a:xfrm>
              <a:off x="3683175" y="3719650"/>
              <a:ext cx="191950" cy="166825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8" name="Google Shape;688;p44"/>
            <p:cNvSpPr/>
            <p:nvPr/>
          </p:nvSpPr>
          <p:spPr>
            <a:xfrm>
              <a:off x="3697825" y="4246275"/>
              <a:ext cx="218100" cy="175300"/>
            </a:xfrm>
            <a:custGeom>
              <a:avLst/>
              <a:gdLst/>
              <a:ahLst/>
              <a:cxnLst/>
              <a:rect l="l" t="t" r="r" b="b"/>
              <a:pathLst>
                <a:path w="8724" h="7012" extrusionOk="0">
                  <a:moveTo>
                    <a:pt x="5929" y="1"/>
                  </a:moveTo>
                  <a:cubicBezTo>
                    <a:pt x="5713" y="1"/>
                    <a:pt x="5489" y="36"/>
                    <a:pt x="5260" y="112"/>
                  </a:cubicBezTo>
                  <a:cubicBezTo>
                    <a:pt x="3918" y="567"/>
                    <a:pt x="2826" y="1022"/>
                    <a:pt x="1803" y="2068"/>
                  </a:cubicBezTo>
                  <a:cubicBezTo>
                    <a:pt x="1" y="3889"/>
                    <a:pt x="1638" y="7012"/>
                    <a:pt x="3812" y="7012"/>
                  </a:cubicBezTo>
                  <a:cubicBezTo>
                    <a:pt x="4272" y="7012"/>
                    <a:pt x="4757" y="6872"/>
                    <a:pt x="5238" y="6550"/>
                  </a:cubicBezTo>
                  <a:cubicBezTo>
                    <a:pt x="6352" y="5799"/>
                    <a:pt x="7285" y="4753"/>
                    <a:pt x="7899" y="3524"/>
                  </a:cubicBezTo>
                  <a:cubicBezTo>
                    <a:pt x="8724" y="2056"/>
                    <a:pt x="7574" y="1"/>
                    <a:pt x="5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9" name="Google Shape;689;p44"/>
            <p:cNvSpPr/>
            <p:nvPr/>
          </p:nvSpPr>
          <p:spPr>
            <a:xfrm>
              <a:off x="2856525" y="4282625"/>
              <a:ext cx="175475" cy="138900"/>
            </a:xfrm>
            <a:custGeom>
              <a:avLst/>
              <a:gdLst/>
              <a:ahLst/>
              <a:cxnLst/>
              <a:rect l="l" t="t" r="r" b="b"/>
              <a:pathLst>
                <a:path w="7019" h="5556" extrusionOk="0">
                  <a:moveTo>
                    <a:pt x="3735" y="1"/>
                  </a:moveTo>
                  <a:cubicBezTo>
                    <a:pt x="3211" y="1"/>
                    <a:pt x="2661" y="190"/>
                    <a:pt x="2152" y="637"/>
                  </a:cubicBezTo>
                  <a:cubicBezTo>
                    <a:pt x="1447" y="1274"/>
                    <a:pt x="1197" y="1888"/>
                    <a:pt x="765" y="2684"/>
                  </a:cubicBezTo>
                  <a:cubicBezTo>
                    <a:pt x="1" y="4082"/>
                    <a:pt x="1129" y="5556"/>
                    <a:pt x="2475" y="5556"/>
                  </a:cubicBezTo>
                  <a:cubicBezTo>
                    <a:pt x="2773" y="5556"/>
                    <a:pt x="3080" y="5484"/>
                    <a:pt x="3381" y="5323"/>
                  </a:cubicBezTo>
                  <a:cubicBezTo>
                    <a:pt x="4200" y="4891"/>
                    <a:pt x="4814" y="4641"/>
                    <a:pt x="5451" y="3936"/>
                  </a:cubicBezTo>
                  <a:cubicBezTo>
                    <a:pt x="7018" y="2227"/>
                    <a:pt x="5531" y="1"/>
                    <a:pt x="3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0" name="Google Shape;690;p44"/>
            <p:cNvSpPr/>
            <p:nvPr/>
          </p:nvSpPr>
          <p:spPr>
            <a:xfrm>
              <a:off x="3037700" y="3743500"/>
              <a:ext cx="209300" cy="162100"/>
            </a:xfrm>
            <a:custGeom>
              <a:avLst/>
              <a:gdLst/>
              <a:ahLst/>
              <a:cxnLst/>
              <a:rect l="l" t="t" r="r" b="b"/>
              <a:pathLst>
                <a:path w="8372" h="6484" extrusionOk="0">
                  <a:moveTo>
                    <a:pt x="4186" y="1"/>
                  </a:moveTo>
                  <a:cubicBezTo>
                    <a:pt x="1" y="1"/>
                    <a:pt x="1" y="6484"/>
                    <a:pt x="4186" y="6484"/>
                  </a:cubicBezTo>
                  <a:cubicBezTo>
                    <a:pt x="8372" y="6484"/>
                    <a:pt x="8372" y="1"/>
                    <a:pt x="4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1" name="Google Shape;691;p44"/>
            <p:cNvSpPr/>
            <p:nvPr/>
          </p:nvSpPr>
          <p:spPr>
            <a:xfrm>
              <a:off x="3500625" y="4075050"/>
              <a:ext cx="174600" cy="134800"/>
            </a:xfrm>
            <a:custGeom>
              <a:avLst/>
              <a:gdLst/>
              <a:ahLst/>
              <a:cxnLst/>
              <a:rect l="l" t="t" r="r" b="b"/>
              <a:pathLst>
                <a:path w="6984" h="5392" extrusionOk="0">
                  <a:moveTo>
                    <a:pt x="3503" y="0"/>
                  </a:moveTo>
                  <a:cubicBezTo>
                    <a:pt x="0" y="0"/>
                    <a:pt x="0" y="5392"/>
                    <a:pt x="3503" y="5392"/>
                  </a:cubicBezTo>
                  <a:cubicBezTo>
                    <a:pt x="6984" y="5392"/>
                    <a:pt x="6984" y="0"/>
                    <a:pt x="3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2" name="Google Shape;692;p44"/>
            <p:cNvSpPr/>
            <p:nvPr/>
          </p:nvSpPr>
          <p:spPr>
            <a:xfrm>
              <a:off x="2911450" y="3001375"/>
              <a:ext cx="178600" cy="138775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3" name="Google Shape;693;p44"/>
            <p:cNvSpPr/>
            <p:nvPr/>
          </p:nvSpPr>
          <p:spPr>
            <a:xfrm>
              <a:off x="3544425" y="3350275"/>
              <a:ext cx="166075" cy="121125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4" name="Google Shape;694;p44"/>
            <p:cNvSpPr/>
            <p:nvPr/>
          </p:nvSpPr>
          <p:spPr>
            <a:xfrm>
              <a:off x="4353075" y="3522925"/>
              <a:ext cx="187700" cy="347900"/>
            </a:xfrm>
            <a:custGeom>
              <a:avLst/>
              <a:gdLst/>
              <a:ahLst/>
              <a:cxnLst/>
              <a:rect l="l" t="t" r="r" b="b"/>
              <a:pathLst>
                <a:path w="7508" h="13916" extrusionOk="0">
                  <a:moveTo>
                    <a:pt x="4508" y="0"/>
                  </a:moveTo>
                  <a:cubicBezTo>
                    <a:pt x="3298" y="0"/>
                    <a:pt x="2002" y="742"/>
                    <a:pt x="1570" y="1977"/>
                  </a:cubicBezTo>
                  <a:cubicBezTo>
                    <a:pt x="501" y="5139"/>
                    <a:pt x="1" y="8937"/>
                    <a:pt x="1206" y="12145"/>
                  </a:cubicBezTo>
                  <a:cubicBezTo>
                    <a:pt x="1614" y="13235"/>
                    <a:pt x="2657" y="13915"/>
                    <a:pt x="3686" y="13915"/>
                  </a:cubicBezTo>
                  <a:cubicBezTo>
                    <a:pt x="4439" y="13915"/>
                    <a:pt x="5184" y="13550"/>
                    <a:pt x="5665" y="12713"/>
                  </a:cubicBezTo>
                  <a:cubicBezTo>
                    <a:pt x="7485" y="9483"/>
                    <a:pt x="7508" y="5548"/>
                    <a:pt x="6871" y="1977"/>
                  </a:cubicBezTo>
                  <a:cubicBezTo>
                    <a:pt x="6612" y="599"/>
                    <a:pt x="5595" y="0"/>
                    <a:pt x="4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5" name="Google Shape;695;p44"/>
            <p:cNvSpPr/>
            <p:nvPr/>
          </p:nvSpPr>
          <p:spPr>
            <a:xfrm>
              <a:off x="3884475" y="3526250"/>
              <a:ext cx="200775" cy="135950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6" name="Google Shape;696;p44"/>
            <p:cNvSpPr/>
            <p:nvPr/>
          </p:nvSpPr>
          <p:spPr>
            <a:xfrm>
              <a:off x="4163150" y="4152950"/>
              <a:ext cx="244225" cy="149975"/>
            </a:xfrm>
            <a:custGeom>
              <a:avLst/>
              <a:gdLst/>
              <a:ahLst/>
              <a:cxnLst/>
              <a:rect l="l" t="t" r="r" b="b"/>
              <a:pathLst>
                <a:path w="9769" h="5999" extrusionOk="0">
                  <a:moveTo>
                    <a:pt x="3737" y="0"/>
                  </a:moveTo>
                  <a:cubicBezTo>
                    <a:pt x="3354" y="0"/>
                    <a:pt x="2960" y="54"/>
                    <a:pt x="2548" y="183"/>
                  </a:cubicBezTo>
                  <a:cubicBezTo>
                    <a:pt x="728" y="751"/>
                    <a:pt x="0" y="3026"/>
                    <a:pt x="1388" y="4459"/>
                  </a:cubicBezTo>
                  <a:cubicBezTo>
                    <a:pt x="2502" y="5597"/>
                    <a:pt x="3731" y="5733"/>
                    <a:pt x="5232" y="5961"/>
                  </a:cubicBezTo>
                  <a:cubicBezTo>
                    <a:pt x="5409" y="5986"/>
                    <a:pt x="5580" y="5999"/>
                    <a:pt x="5746" y="5999"/>
                  </a:cubicBezTo>
                  <a:cubicBezTo>
                    <a:pt x="8786" y="5999"/>
                    <a:pt x="9769" y="1828"/>
                    <a:pt x="6597" y="706"/>
                  </a:cubicBezTo>
                  <a:cubicBezTo>
                    <a:pt x="5618" y="347"/>
                    <a:pt x="4710" y="0"/>
                    <a:pt x="3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7" name="Google Shape;697;p44"/>
            <p:cNvSpPr/>
            <p:nvPr/>
          </p:nvSpPr>
          <p:spPr>
            <a:xfrm>
              <a:off x="4896125" y="3932625"/>
              <a:ext cx="246525" cy="186950"/>
            </a:xfrm>
            <a:custGeom>
              <a:avLst/>
              <a:gdLst/>
              <a:ahLst/>
              <a:cxnLst/>
              <a:rect l="l" t="t" r="r" b="b"/>
              <a:pathLst>
                <a:path w="9861" h="7478" extrusionOk="0">
                  <a:moveTo>
                    <a:pt x="6107" y="1"/>
                  </a:moveTo>
                  <a:cubicBezTo>
                    <a:pt x="6029" y="1"/>
                    <a:pt x="5951" y="4"/>
                    <a:pt x="5872" y="11"/>
                  </a:cubicBezTo>
                  <a:cubicBezTo>
                    <a:pt x="4689" y="79"/>
                    <a:pt x="3665" y="215"/>
                    <a:pt x="2778" y="1102"/>
                  </a:cubicBezTo>
                  <a:cubicBezTo>
                    <a:pt x="2164" y="1717"/>
                    <a:pt x="1936" y="2445"/>
                    <a:pt x="1595" y="3195"/>
                  </a:cubicBezTo>
                  <a:cubicBezTo>
                    <a:pt x="1" y="4790"/>
                    <a:pt x="1099" y="7477"/>
                    <a:pt x="3079" y="7477"/>
                  </a:cubicBezTo>
                  <a:cubicBezTo>
                    <a:pt x="3472" y="7477"/>
                    <a:pt x="3899" y="7371"/>
                    <a:pt x="4348" y="7131"/>
                  </a:cubicBezTo>
                  <a:lnTo>
                    <a:pt x="4348" y="7131"/>
                  </a:lnTo>
                  <a:cubicBezTo>
                    <a:pt x="4283" y="7171"/>
                    <a:pt x="4476" y="7185"/>
                    <a:pt x="4761" y="7185"/>
                  </a:cubicBezTo>
                  <a:cubicBezTo>
                    <a:pt x="5280" y="7185"/>
                    <a:pt x="6103" y="7137"/>
                    <a:pt x="6236" y="7108"/>
                  </a:cubicBezTo>
                  <a:cubicBezTo>
                    <a:pt x="7441" y="6789"/>
                    <a:pt x="8124" y="5948"/>
                    <a:pt x="8715" y="4924"/>
                  </a:cubicBezTo>
                  <a:cubicBezTo>
                    <a:pt x="9860" y="2964"/>
                    <a:pt x="8468" y="1"/>
                    <a:pt x="6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8" name="Google Shape;698;p44"/>
            <p:cNvSpPr/>
            <p:nvPr/>
          </p:nvSpPr>
          <p:spPr>
            <a:xfrm>
              <a:off x="4843300" y="3335850"/>
              <a:ext cx="214425" cy="225575"/>
            </a:xfrm>
            <a:custGeom>
              <a:avLst/>
              <a:gdLst/>
              <a:ahLst/>
              <a:cxnLst/>
              <a:rect l="l" t="t" r="r" b="b"/>
              <a:pathLst>
                <a:path w="8577" h="9023" extrusionOk="0">
                  <a:moveTo>
                    <a:pt x="4479" y="0"/>
                  </a:moveTo>
                  <a:cubicBezTo>
                    <a:pt x="4181" y="0"/>
                    <a:pt x="3883" y="43"/>
                    <a:pt x="3594" y="133"/>
                  </a:cubicBezTo>
                  <a:lnTo>
                    <a:pt x="3253" y="247"/>
                  </a:lnTo>
                  <a:cubicBezTo>
                    <a:pt x="1911" y="656"/>
                    <a:pt x="614" y="1703"/>
                    <a:pt x="341" y="3159"/>
                  </a:cubicBezTo>
                  <a:cubicBezTo>
                    <a:pt x="0" y="4592"/>
                    <a:pt x="182" y="6116"/>
                    <a:pt x="819" y="7435"/>
                  </a:cubicBezTo>
                  <a:cubicBezTo>
                    <a:pt x="1339" y="8563"/>
                    <a:pt x="2439" y="9023"/>
                    <a:pt x="3559" y="9023"/>
                  </a:cubicBezTo>
                  <a:cubicBezTo>
                    <a:pt x="4155" y="9023"/>
                    <a:pt x="4756" y="8893"/>
                    <a:pt x="5278" y="8663"/>
                  </a:cubicBezTo>
                  <a:cubicBezTo>
                    <a:pt x="6438" y="8163"/>
                    <a:pt x="7211" y="7276"/>
                    <a:pt x="7871" y="6229"/>
                  </a:cubicBezTo>
                  <a:cubicBezTo>
                    <a:pt x="8576" y="4978"/>
                    <a:pt x="8576" y="3432"/>
                    <a:pt x="7871" y="2180"/>
                  </a:cubicBezTo>
                  <a:lnTo>
                    <a:pt x="7666" y="1862"/>
                  </a:lnTo>
                  <a:cubicBezTo>
                    <a:pt x="7039" y="774"/>
                    <a:pt x="5755" y="0"/>
                    <a:pt x="4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9" name="Google Shape;699;p44"/>
            <p:cNvSpPr/>
            <p:nvPr/>
          </p:nvSpPr>
          <p:spPr>
            <a:xfrm>
              <a:off x="4666925" y="3855150"/>
              <a:ext cx="191050" cy="163825"/>
            </a:xfrm>
            <a:custGeom>
              <a:avLst/>
              <a:gdLst/>
              <a:ahLst/>
              <a:cxnLst/>
              <a:rect l="l" t="t" r="r" b="b"/>
              <a:pathLst>
                <a:path w="7642" h="6553" extrusionOk="0">
                  <a:moveTo>
                    <a:pt x="3839" y="1"/>
                  </a:moveTo>
                  <a:cubicBezTo>
                    <a:pt x="1082" y="1"/>
                    <a:pt x="0" y="3857"/>
                    <a:pt x="1801" y="5657"/>
                  </a:cubicBezTo>
                  <a:cubicBezTo>
                    <a:pt x="2414" y="6271"/>
                    <a:pt x="3255" y="6553"/>
                    <a:pt x="4101" y="6553"/>
                  </a:cubicBezTo>
                  <a:cubicBezTo>
                    <a:pt x="5861" y="6553"/>
                    <a:pt x="7642" y="5334"/>
                    <a:pt x="7442" y="3337"/>
                  </a:cubicBezTo>
                  <a:lnTo>
                    <a:pt x="7419" y="2996"/>
                  </a:lnTo>
                  <a:cubicBezTo>
                    <a:pt x="7237" y="1290"/>
                    <a:pt x="6191" y="243"/>
                    <a:pt x="4485" y="61"/>
                  </a:cubicBezTo>
                  <a:lnTo>
                    <a:pt x="4144" y="16"/>
                  </a:lnTo>
                  <a:cubicBezTo>
                    <a:pt x="4040" y="6"/>
                    <a:pt x="3938" y="1"/>
                    <a:pt x="3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0" name="Google Shape;700;p44"/>
            <p:cNvSpPr/>
            <p:nvPr/>
          </p:nvSpPr>
          <p:spPr>
            <a:xfrm>
              <a:off x="5385250" y="3407400"/>
              <a:ext cx="250825" cy="194525"/>
            </a:xfrm>
            <a:custGeom>
              <a:avLst/>
              <a:gdLst/>
              <a:ahLst/>
              <a:cxnLst/>
              <a:rect l="l" t="t" r="r" b="b"/>
              <a:pathLst>
                <a:path w="10033" h="7781" extrusionOk="0">
                  <a:moveTo>
                    <a:pt x="5005" y="1"/>
                  </a:moveTo>
                  <a:cubicBezTo>
                    <a:pt x="1" y="1"/>
                    <a:pt x="1" y="7780"/>
                    <a:pt x="5005" y="7780"/>
                  </a:cubicBezTo>
                  <a:cubicBezTo>
                    <a:pt x="10032" y="7780"/>
                    <a:pt x="10032" y="1"/>
                    <a:pt x="5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1" name="Google Shape;701;p44"/>
            <p:cNvSpPr/>
            <p:nvPr/>
          </p:nvSpPr>
          <p:spPr>
            <a:xfrm>
              <a:off x="5173125" y="3149225"/>
              <a:ext cx="186550" cy="328425"/>
            </a:xfrm>
            <a:custGeom>
              <a:avLst/>
              <a:gdLst/>
              <a:ahLst/>
              <a:cxnLst/>
              <a:rect l="l" t="t" r="r" b="b"/>
              <a:pathLst>
                <a:path w="7462" h="13137" extrusionOk="0">
                  <a:moveTo>
                    <a:pt x="3292" y="0"/>
                  </a:moveTo>
                  <a:cubicBezTo>
                    <a:pt x="2290" y="0"/>
                    <a:pt x="1320" y="655"/>
                    <a:pt x="1343" y="1980"/>
                  </a:cubicBezTo>
                  <a:cubicBezTo>
                    <a:pt x="1388" y="3663"/>
                    <a:pt x="1388" y="4891"/>
                    <a:pt x="751" y="6438"/>
                  </a:cubicBezTo>
                  <a:cubicBezTo>
                    <a:pt x="1" y="8121"/>
                    <a:pt x="137" y="10078"/>
                    <a:pt x="1138" y="11624"/>
                  </a:cubicBezTo>
                  <a:cubicBezTo>
                    <a:pt x="1716" y="12591"/>
                    <a:pt x="2825" y="13136"/>
                    <a:pt x="3906" y="13136"/>
                  </a:cubicBezTo>
                  <a:cubicBezTo>
                    <a:pt x="4910" y="13136"/>
                    <a:pt x="5889" y="12665"/>
                    <a:pt x="6393" y="11624"/>
                  </a:cubicBezTo>
                  <a:cubicBezTo>
                    <a:pt x="7234" y="9918"/>
                    <a:pt x="7462" y="8190"/>
                    <a:pt x="6598" y="6438"/>
                  </a:cubicBezTo>
                  <a:cubicBezTo>
                    <a:pt x="6347" y="5892"/>
                    <a:pt x="5915" y="5414"/>
                    <a:pt x="5733" y="4846"/>
                  </a:cubicBezTo>
                  <a:cubicBezTo>
                    <a:pt x="5437" y="3959"/>
                    <a:pt x="5506" y="2889"/>
                    <a:pt x="5437" y="1980"/>
                  </a:cubicBezTo>
                  <a:cubicBezTo>
                    <a:pt x="5346" y="666"/>
                    <a:pt x="4302" y="0"/>
                    <a:pt x="3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2" name="Google Shape;702;p44"/>
            <p:cNvSpPr/>
            <p:nvPr/>
          </p:nvSpPr>
          <p:spPr>
            <a:xfrm>
              <a:off x="5200825" y="3921075"/>
              <a:ext cx="353350" cy="199425"/>
            </a:xfrm>
            <a:custGeom>
              <a:avLst/>
              <a:gdLst/>
              <a:ahLst/>
              <a:cxnLst/>
              <a:rect l="l" t="t" r="r" b="b"/>
              <a:pathLst>
                <a:path w="14134" h="7977" extrusionOk="0">
                  <a:moveTo>
                    <a:pt x="7050" y="0"/>
                  </a:moveTo>
                  <a:cubicBezTo>
                    <a:pt x="6033" y="0"/>
                    <a:pt x="5004" y="189"/>
                    <a:pt x="3988" y="518"/>
                  </a:cubicBezTo>
                  <a:cubicBezTo>
                    <a:pt x="3880" y="506"/>
                    <a:pt x="3774" y="501"/>
                    <a:pt x="3670" y="501"/>
                  </a:cubicBezTo>
                  <a:cubicBezTo>
                    <a:pt x="953" y="501"/>
                    <a:pt x="0" y="4398"/>
                    <a:pt x="2805" y="5341"/>
                  </a:cubicBezTo>
                  <a:cubicBezTo>
                    <a:pt x="4303" y="6922"/>
                    <a:pt x="6348" y="7976"/>
                    <a:pt x="8523" y="7976"/>
                  </a:cubicBezTo>
                  <a:cubicBezTo>
                    <a:pt x="8694" y="7976"/>
                    <a:pt x="8866" y="7970"/>
                    <a:pt x="9038" y="7956"/>
                  </a:cubicBezTo>
                  <a:cubicBezTo>
                    <a:pt x="12632" y="7683"/>
                    <a:pt x="14134" y="3066"/>
                    <a:pt x="10858" y="1041"/>
                  </a:cubicBezTo>
                  <a:cubicBezTo>
                    <a:pt x="9643" y="312"/>
                    <a:pt x="8356" y="0"/>
                    <a:pt x="70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3" name="Google Shape;703;p44"/>
            <p:cNvSpPr/>
            <p:nvPr/>
          </p:nvSpPr>
          <p:spPr>
            <a:xfrm>
              <a:off x="5754325" y="3980375"/>
              <a:ext cx="271875" cy="188325"/>
            </a:xfrm>
            <a:custGeom>
              <a:avLst/>
              <a:gdLst/>
              <a:ahLst/>
              <a:cxnLst/>
              <a:rect l="l" t="t" r="r" b="b"/>
              <a:pathLst>
                <a:path w="10875" h="7533" extrusionOk="0">
                  <a:moveTo>
                    <a:pt x="5448" y="1"/>
                  </a:moveTo>
                  <a:cubicBezTo>
                    <a:pt x="4353" y="1"/>
                    <a:pt x="3268" y="334"/>
                    <a:pt x="2457" y="1058"/>
                  </a:cubicBezTo>
                  <a:cubicBezTo>
                    <a:pt x="410" y="1649"/>
                    <a:pt x="1" y="4834"/>
                    <a:pt x="1980" y="5744"/>
                  </a:cubicBezTo>
                  <a:cubicBezTo>
                    <a:pt x="2860" y="6900"/>
                    <a:pt x="4341" y="7532"/>
                    <a:pt x="5800" y="7532"/>
                  </a:cubicBezTo>
                  <a:cubicBezTo>
                    <a:pt x="6264" y="7532"/>
                    <a:pt x="6727" y="7468"/>
                    <a:pt x="7166" y="7336"/>
                  </a:cubicBezTo>
                  <a:cubicBezTo>
                    <a:pt x="10146" y="6449"/>
                    <a:pt x="10874" y="2263"/>
                    <a:pt x="8031" y="648"/>
                  </a:cubicBezTo>
                  <a:cubicBezTo>
                    <a:pt x="7260" y="227"/>
                    <a:pt x="6350" y="1"/>
                    <a:pt x="54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4" name="Google Shape;704;p44"/>
            <p:cNvSpPr/>
            <p:nvPr/>
          </p:nvSpPr>
          <p:spPr>
            <a:xfrm>
              <a:off x="5580875" y="4411875"/>
              <a:ext cx="216700" cy="236975"/>
            </a:xfrm>
            <a:custGeom>
              <a:avLst/>
              <a:gdLst/>
              <a:ahLst/>
              <a:cxnLst/>
              <a:rect l="l" t="t" r="r" b="b"/>
              <a:pathLst>
                <a:path w="8668" h="9479" extrusionOk="0">
                  <a:moveTo>
                    <a:pt x="4482" y="0"/>
                  </a:moveTo>
                  <a:cubicBezTo>
                    <a:pt x="2851" y="0"/>
                    <a:pt x="1240" y="1214"/>
                    <a:pt x="615" y="2837"/>
                  </a:cubicBezTo>
                  <a:cubicBezTo>
                    <a:pt x="1" y="4452"/>
                    <a:pt x="456" y="6022"/>
                    <a:pt x="1184" y="7501"/>
                  </a:cubicBezTo>
                  <a:cubicBezTo>
                    <a:pt x="1814" y="8762"/>
                    <a:pt x="3276" y="9478"/>
                    <a:pt x="4670" y="9478"/>
                  </a:cubicBezTo>
                  <a:cubicBezTo>
                    <a:pt x="4986" y="9478"/>
                    <a:pt x="5298" y="9442"/>
                    <a:pt x="5597" y="9366"/>
                  </a:cubicBezTo>
                  <a:cubicBezTo>
                    <a:pt x="7371" y="8888"/>
                    <a:pt x="8372" y="7319"/>
                    <a:pt x="8508" y="5567"/>
                  </a:cubicBezTo>
                  <a:cubicBezTo>
                    <a:pt x="8668" y="3816"/>
                    <a:pt x="8099" y="2428"/>
                    <a:pt x="6939" y="1131"/>
                  </a:cubicBezTo>
                  <a:cubicBezTo>
                    <a:pt x="6208" y="338"/>
                    <a:pt x="5342" y="0"/>
                    <a:pt x="4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5" name="Google Shape;705;p44"/>
            <p:cNvSpPr/>
            <p:nvPr/>
          </p:nvSpPr>
          <p:spPr>
            <a:xfrm>
              <a:off x="5731675" y="3595750"/>
              <a:ext cx="242750" cy="181425"/>
            </a:xfrm>
            <a:custGeom>
              <a:avLst/>
              <a:gdLst/>
              <a:ahLst/>
              <a:cxnLst/>
              <a:rect l="l" t="t" r="r" b="b"/>
              <a:pathLst>
                <a:path w="9710" h="7257" extrusionOk="0">
                  <a:moveTo>
                    <a:pt x="5615" y="0"/>
                  </a:moveTo>
                  <a:cubicBezTo>
                    <a:pt x="5329" y="0"/>
                    <a:pt x="5025" y="35"/>
                    <a:pt x="4706" y="110"/>
                  </a:cubicBezTo>
                  <a:cubicBezTo>
                    <a:pt x="3068" y="474"/>
                    <a:pt x="2249" y="1407"/>
                    <a:pt x="1293" y="2726"/>
                  </a:cubicBezTo>
                  <a:cubicBezTo>
                    <a:pt x="0" y="4532"/>
                    <a:pt x="1723" y="7256"/>
                    <a:pt x="3806" y="7256"/>
                  </a:cubicBezTo>
                  <a:cubicBezTo>
                    <a:pt x="3848" y="7256"/>
                    <a:pt x="3890" y="7255"/>
                    <a:pt x="3932" y="7253"/>
                  </a:cubicBezTo>
                  <a:cubicBezTo>
                    <a:pt x="5570" y="7184"/>
                    <a:pt x="6707" y="6889"/>
                    <a:pt x="7913" y="5729"/>
                  </a:cubicBezTo>
                  <a:lnTo>
                    <a:pt x="7845" y="5638"/>
                  </a:lnTo>
                  <a:cubicBezTo>
                    <a:pt x="9710" y="3669"/>
                    <a:pt x="8554" y="0"/>
                    <a:pt x="5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6" name="Google Shape;706;p44"/>
            <p:cNvSpPr/>
            <p:nvPr/>
          </p:nvSpPr>
          <p:spPr>
            <a:xfrm>
              <a:off x="5104900" y="3659900"/>
              <a:ext cx="147875" cy="114325"/>
            </a:xfrm>
            <a:custGeom>
              <a:avLst/>
              <a:gdLst/>
              <a:ahLst/>
              <a:cxnLst/>
              <a:rect l="l" t="t" r="r" b="b"/>
              <a:pathLst>
                <a:path w="5915" h="4573" extrusionOk="0">
                  <a:moveTo>
                    <a:pt x="2957" y="1"/>
                  </a:moveTo>
                  <a:cubicBezTo>
                    <a:pt x="0" y="1"/>
                    <a:pt x="0" y="4573"/>
                    <a:pt x="2957" y="4573"/>
                  </a:cubicBezTo>
                  <a:cubicBezTo>
                    <a:pt x="5892" y="4573"/>
                    <a:pt x="5914" y="1"/>
                    <a:pt x="29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7" name="Google Shape;707;p44"/>
            <p:cNvSpPr/>
            <p:nvPr/>
          </p:nvSpPr>
          <p:spPr>
            <a:xfrm>
              <a:off x="5576900" y="3102725"/>
              <a:ext cx="223525" cy="187425"/>
            </a:xfrm>
            <a:custGeom>
              <a:avLst/>
              <a:gdLst/>
              <a:ahLst/>
              <a:cxnLst/>
              <a:rect l="l" t="t" r="r" b="b"/>
              <a:pathLst>
                <a:path w="8941" h="7497" extrusionOk="0">
                  <a:moveTo>
                    <a:pt x="5085" y="1"/>
                  </a:moveTo>
                  <a:cubicBezTo>
                    <a:pt x="4214" y="1"/>
                    <a:pt x="3344" y="325"/>
                    <a:pt x="2662" y="973"/>
                  </a:cubicBezTo>
                  <a:cubicBezTo>
                    <a:pt x="1092" y="2452"/>
                    <a:pt x="1" y="6342"/>
                    <a:pt x="2798" y="7252"/>
                  </a:cubicBezTo>
                  <a:cubicBezTo>
                    <a:pt x="3263" y="7417"/>
                    <a:pt x="3740" y="7496"/>
                    <a:pt x="4211" y="7496"/>
                  </a:cubicBezTo>
                  <a:cubicBezTo>
                    <a:pt x="5493" y="7496"/>
                    <a:pt x="6725" y="6906"/>
                    <a:pt x="7507" y="5841"/>
                  </a:cubicBezTo>
                  <a:cubicBezTo>
                    <a:pt x="8622" y="4363"/>
                    <a:pt x="8940" y="2406"/>
                    <a:pt x="7507" y="973"/>
                  </a:cubicBezTo>
                  <a:cubicBezTo>
                    <a:pt x="6825" y="325"/>
                    <a:pt x="5955" y="1"/>
                    <a:pt x="5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8" name="Google Shape;708;p44"/>
            <p:cNvSpPr/>
            <p:nvPr/>
          </p:nvSpPr>
          <p:spPr>
            <a:xfrm>
              <a:off x="4744225" y="4350900"/>
              <a:ext cx="212850" cy="272900"/>
            </a:xfrm>
            <a:custGeom>
              <a:avLst/>
              <a:gdLst/>
              <a:ahLst/>
              <a:cxnLst/>
              <a:rect l="l" t="t" r="r" b="b"/>
              <a:pathLst>
                <a:path w="8514" h="10916" extrusionOk="0">
                  <a:moveTo>
                    <a:pt x="2737" y="0"/>
                  </a:moveTo>
                  <a:cubicBezTo>
                    <a:pt x="1353" y="0"/>
                    <a:pt x="0" y="1479"/>
                    <a:pt x="779" y="3161"/>
                  </a:cubicBezTo>
                  <a:cubicBezTo>
                    <a:pt x="1325" y="4366"/>
                    <a:pt x="1916" y="5572"/>
                    <a:pt x="2439" y="6800"/>
                  </a:cubicBezTo>
                  <a:cubicBezTo>
                    <a:pt x="2985" y="8097"/>
                    <a:pt x="3304" y="9257"/>
                    <a:pt x="4350" y="10235"/>
                  </a:cubicBezTo>
                  <a:cubicBezTo>
                    <a:pt x="4857" y="10710"/>
                    <a:pt x="5416" y="10915"/>
                    <a:pt x="5950" y="10915"/>
                  </a:cubicBezTo>
                  <a:cubicBezTo>
                    <a:pt x="7312" y="10915"/>
                    <a:pt x="8514" y="9584"/>
                    <a:pt x="8285" y="7983"/>
                  </a:cubicBezTo>
                  <a:cubicBezTo>
                    <a:pt x="8081" y="6618"/>
                    <a:pt x="7216" y="5618"/>
                    <a:pt x="6511" y="4480"/>
                  </a:cubicBezTo>
                  <a:cubicBezTo>
                    <a:pt x="5806" y="3320"/>
                    <a:pt x="5146" y="2205"/>
                    <a:pt x="4464" y="1068"/>
                  </a:cubicBezTo>
                  <a:cubicBezTo>
                    <a:pt x="4019" y="314"/>
                    <a:pt x="3374" y="0"/>
                    <a:pt x="2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9" name="Google Shape;709;p44"/>
            <p:cNvSpPr/>
            <p:nvPr/>
          </p:nvSpPr>
          <p:spPr>
            <a:xfrm>
              <a:off x="3826475" y="4462325"/>
              <a:ext cx="271850" cy="211000"/>
            </a:xfrm>
            <a:custGeom>
              <a:avLst/>
              <a:gdLst/>
              <a:ahLst/>
              <a:cxnLst/>
              <a:rect l="l" t="t" r="r" b="b"/>
              <a:pathLst>
                <a:path w="10874" h="8440" extrusionOk="0">
                  <a:moveTo>
                    <a:pt x="5437" y="0"/>
                  </a:moveTo>
                  <a:cubicBezTo>
                    <a:pt x="1" y="0"/>
                    <a:pt x="1" y="8440"/>
                    <a:pt x="5437" y="8440"/>
                  </a:cubicBezTo>
                  <a:cubicBezTo>
                    <a:pt x="10874" y="8440"/>
                    <a:pt x="10874" y="0"/>
                    <a:pt x="5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0" name="Google Shape;710;p44"/>
            <p:cNvSpPr/>
            <p:nvPr/>
          </p:nvSpPr>
          <p:spPr>
            <a:xfrm>
              <a:off x="2341075" y="4212675"/>
              <a:ext cx="229775" cy="177450"/>
            </a:xfrm>
            <a:custGeom>
              <a:avLst/>
              <a:gdLst/>
              <a:ahLst/>
              <a:cxnLst/>
              <a:rect l="l" t="t" r="r" b="b"/>
              <a:pathLst>
                <a:path w="9191" h="7098" extrusionOk="0">
                  <a:moveTo>
                    <a:pt x="4595" y="0"/>
                  </a:moveTo>
                  <a:cubicBezTo>
                    <a:pt x="0" y="0"/>
                    <a:pt x="0" y="7098"/>
                    <a:pt x="4595" y="7098"/>
                  </a:cubicBezTo>
                  <a:cubicBezTo>
                    <a:pt x="9190" y="7098"/>
                    <a:pt x="9167" y="0"/>
                    <a:pt x="4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1" name="Google Shape;711;p44"/>
            <p:cNvSpPr/>
            <p:nvPr/>
          </p:nvSpPr>
          <p:spPr>
            <a:xfrm>
              <a:off x="3104825" y="4105200"/>
              <a:ext cx="183700" cy="142750"/>
            </a:xfrm>
            <a:custGeom>
              <a:avLst/>
              <a:gdLst/>
              <a:ahLst/>
              <a:cxnLst/>
              <a:rect l="l" t="t" r="r" b="b"/>
              <a:pathLst>
                <a:path w="7348" h="5710" extrusionOk="0">
                  <a:moveTo>
                    <a:pt x="3685" y="0"/>
                  </a:moveTo>
                  <a:cubicBezTo>
                    <a:pt x="0" y="0"/>
                    <a:pt x="0" y="5710"/>
                    <a:pt x="3685" y="5710"/>
                  </a:cubicBezTo>
                  <a:cubicBezTo>
                    <a:pt x="7348" y="5710"/>
                    <a:pt x="7348" y="0"/>
                    <a:pt x="3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712" name="Google Shape;712;p44"/>
          <p:cNvSpPr/>
          <p:nvPr/>
        </p:nvSpPr>
        <p:spPr>
          <a:xfrm rot="-1523006">
            <a:off x="-1460136" y="5833753"/>
            <a:ext cx="3292815" cy="3816288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13" name="Google Shape;713;p44"/>
          <p:cNvSpPr/>
          <p:nvPr/>
        </p:nvSpPr>
        <p:spPr>
          <a:xfrm rot="5140586" flipH="1">
            <a:off x="2265731" y="6114141"/>
            <a:ext cx="2282400" cy="2903657"/>
          </a:xfrm>
          <a:custGeom>
            <a:avLst/>
            <a:gdLst/>
            <a:ahLst/>
            <a:cxnLst/>
            <a:rect l="l" t="t" r="r" b="b"/>
            <a:pathLst>
              <a:path w="68462" h="87097" extrusionOk="0">
                <a:moveTo>
                  <a:pt x="38749" y="20088"/>
                </a:moveTo>
                <a:lnTo>
                  <a:pt x="38749" y="20088"/>
                </a:lnTo>
                <a:cubicBezTo>
                  <a:pt x="38711" y="20104"/>
                  <a:pt x="38665" y="20121"/>
                  <a:pt x="38598" y="20138"/>
                </a:cubicBezTo>
                <a:lnTo>
                  <a:pt x="38082" y="20300"/>
                </a:lnTo>
                <a:cubicBezTo>
                  <a:pt x="38137" y="20273"/>
                  <a:pt x="38191" y="20246"/>
                  <a:pt x="38245" y="20219"/>
                </a:cubicBezTo>
                <a:lnTo>
                  <a:pt x="38749" y="20088"/>
                </a:lnTo>
                <a:close/>
                <a:moveTo>
                  <a:pt x="10986" y="19595"/>
                </a:moveTo>
                <a:cubicBezTo>
                  <a:pt x="10199" y="20273"/>
                  <a:pt x="9928" y="20517"/>
                  <a:pt x="8517" y="21792"/>
                </a:cubicBezTo>
                <a:cubicBezTo>
                  <a:pt x="9304" y="21006"/>
                  <a:pt x="10118" y="20273"/>
                  <a:pt x="10986" y="19595"/>
                </a:cubicBezTo>
                <a:close/>
                <a:moveTo>
                  <a:pt x="8409" y="22172"/>
                </a:moveTo>
                <a:lnTo>
                  <a:pt x="8273" y="22308"/>
                </a:lnTo>
                <a:lnTo>
                  <a:pt x="7679" y="22848"/>
                </a:lnTo>
                <a:lnTo>
                  <a:pt x="7679" y="22848"/>
                </a:lnTo>
                <a:cubicBezTo>
                  <a:pt x="7859" y="22670"/>
                  <a:pt x="8039" y="22515"/>
                  <a:pt x="8219" y="22335"/>
                </a:cubicBezTo>
                <a:lnTo>
                  <a:pt x="8409" y="22172"/>
                </a:lnTo>
                <a:close/>
                <a:moveTo>
                  <a:pt x="8626" y="21819"/>
                </a:moveTo>
                <a:cubicBezTo>
                  <a:pt x="8138" y="22253"/>
                  <a:pt x="7649" y="22687"/>
                  <a:pt x="6754" y="23582"/>
                </a:cubicBezTo>
                <a:cubicBezTo>
                  <a:pt x="7487" y="22823"/>
                  <a:pt x="7921" y="22389"/>
                  <a:pt x="8192" y="22145"/>
                </a:cubicBezTo>
                <a:cubicBezTo>
                  <a:pt x="8327" y="22036"/>
                  <a:pt x="8463" y="21928"/>
                  <a:pt x="8626" y="21819"/>
                </a:cubicBezTo>
                <a:close/>
                <a:moveTo>
                  <a:pt x="7677" y="22796"/>
                </a:moveTo>
                <a:lnTo>
                  <a:pt x="7677" y="22796"/>
                </a:lnTo>
                <a:lnTo>
                  <a:pt x="7677" y="22796"/>
                </a:lnTo>
                <a:cubicBezTo>
                  <a:pt x="7323" y="23149"/>
                  <a:pt x="6971" y="23502"/>
                  <a:pt x="6641" y="23855"/>
                </a:cubicBezTo>
                <a:lnTo>
                  <a:pt x="6641" y="23855"/>
                </a:lnTo>
                <a:cubicBezTo>
                  <a:pt x="6960" y="23485"/>
                  <a:pt x="7305" y="23140"/>
                  <a:pt x="7677" y="22796"/>
                </a:cubicBezTo>
                <a:close/>
                <a:moveTo>
                  <a:pt x="6076" y="24288"/>
                </a:moveTo>
                <a:lnTo>
                  <a:pt x="6022" y="24342"/>
                </a:lnTo>
                <a:lnTo>
                  <a:pt x="6022" y="24342"/>
                </a:lnTo>
                <a:lnTo>
                  <a:pt x="6022" y="24342"/>
                </a:lnTo>
                <a:lnTo>
                  <a:pt x="6076" y="24288"/>
                </a:lnTo>
                <a:close/>
                <a:moveTo>
                  <a:pt x="5975" y="24396"/>
                </a:moveTo>
                <a:lnTo>
                  <a:pt x="5859" y="24559"/>
                </a:lnTo>
                <a:lnTo>
                  <a:pt x="5859" y="24532"/>
                </a:lnTo>
                <a:lnTo>
                  <a:pt x="5975" y="24396"/>
                </a:lnTo>
                <a:close/>
                <a:moveTo>
                  <a:pt x="5267" y="25585"/>
                </a:moveTo>
                <a:lnTo>
                  <a:pt x="5235" y="25617"/>
                </a:lnTo>
                <a:lnTo>
                  <a:pt x="5235" y="25617"/>
                </a:lnTo>
                <a:lnTo>
                  <a:pt x="5267" y="25585"/>
                </a:lnTo>
                <a:close/>
                <a:moveTo>
                  <a:pt x="5515" y="25090"/>
                </a:moveTo>
                <a:cubicBezTo>
                  <a:pt x="5526" y="25090"/>
                  <a:pt x="5497" y="25132"/>
                  <a:pt x="5398" y="25264"/>
                </a:cubicBezTo>
                <a:cubicBezTo>
                  <a:pt x="5290" y="25372"/>
                  <a:pt x="5154" y="25535"/>
                  <a:pt x="4964" y="25834"/>
                </a:cubicBezTo>
                <a:cubicBezTo>
                  <a:pt x="4747" y="26105"/>
                  <a:pt x="4476" y="26457"/>
                  <a:pt x="4123" y="26973"/>
                </a:cubicBezTo>
                <a:cubicBezTo>
                  <a:pt x="4747" y="26023"/>
                  <a:pt x="5073" y="25617"/>
                  <a:pt x="5452" y="25128"/>
                </a:cubicBezTo>
                <a:cubicBezTo>
                  <a:pt x="5484" y="25107"/>
                  <a:pt x="5508" y="25090"/>
                  <a:pt x="5515" y="25090"/>
                </a:cubicBezTo>
                <a:close/>
                <a:moveTo>
                  <a:pt x="54791" y="29197"/>
                </a:moveTo>
                <a:lnTo>
                  <a:pt x="54953" y="29251"/>
                </a:lnTo>
                <a:lnTo>
                  <a:pt x="55089" y="29305"/>
                </a:lnTo>
                <a:lnTo>
                  <a:pt x="54791" y="29197"/>
                </a:lnTo>
                <a:close/>
                <a:moveTo>
                  <a:pt x="45650" y="30146"/>
                </a:moveTo>
                <a:cubicBezTo>
                  <a:pt x="45507" y="30187"/>
                  <a:pt x="45364" y="30228"/>
                  <a:pt x="45222" y="30280"/>
                </a:cubicBezTo>
                <a:lnTo>
                  <a:pt x="45222" y="30280"/>
                </a:lnTo>
                <a:cubicBezTo>
                  <a:pt x="45363" y="30234"/>
                  <a:pt x="45506" y="30189"/>
                  <a:pt x="45650" y="30146"/>
                </a:cubicBezTo>
                <a:close/>
                <a:moveTo>
                  <a:pt x="3310" y="28220"/>
                </a:moveTo>
                <a:lnTo>
                  <a:pt x="3310" y="28220"/>
                </a:lnTo>
                <a:cubicBezTo>
                  <a:pt x="3120" y="28573"/>
                  <a:pt x="2930" y="28899"/>
                  <a:pt x="2767" y="29278"/>
                </a:cubicBezTo>
                <a:cubicBezTo>
                  <a:pt x="2577" y="29631"/>
                  <a:pt x="2414" y="29984"/>
                  <a:pt x="2279" y="30336"/>
                </a:cubicBezTo>
                <a:lnTo>
                  <a:pt x="2197" y="30526"/>
                </a:lnTo>
                <a:cubicBezTo>
                  <a:pt x="2306" y="30173"/>
                  <a:pt x="2442" y="29875"/>
                  <a:pt x="2631" y="29495"/>
                </a:cubicBezTo>
                <a:cubicBezTo>
                  <a:pt x="2713" y="29305"/>
                  <a:pt x="2821" y="29116"/>
                  <a:pt x="2930" y="28899"/>
                </a:cubicBezTo>
                <a:cubicBezTo>
                  <a:pt x="3038" y="28709"/>
                  <a:pt x="3174" y="28465"/>
                  <a:pt x="3310" y="28220"/>
                </a:cubicBezTo>
                <a:close/>
                <a:moveTo>
                  <a:pt x="50625" y="28637"/>
                </a:moveTo>
                <a:cubicBezTo>
                  <a:pt x="51222" y="28637"/>
                  <a:pt x="51819" y="28670"/>
                  <a:pt x="52414" y="28735"/>
                </a:cubicBezTo>
                <a:lnTo>
                  <a:pt x="52414" y="28735"/>
                </a:lnTo>
                <a:cubicBezTo>
                  <a:pt x="51885" y="28680"/>
                  <a:pt x="51352" y="28656"/>
                  <a:pt x="50821" y="28656"/>
                </a:cubicBezTo>
                <a:cubicBezTo>
                  <a:pt x="50497" y="28656"/>
                  <a:pt x="50174" y="28665"/>
                  <a:pt x="49854" y="28682"/>
                </a:cubicBezTo>
                <a:cubicBezTo>
                  <a:pt x="49529" y="28709"/>
                  <a:pt x="49230" y="28736"/>
                  <a:pt x="48905" y="28790"/>
                </a:cubicBezTo>
                <a:lnTo>
                  <a:pt x="48335" y="28817"/>
                </a:lnTo>
                <a:cubicBezTo>
                  <a:pt x="46328" y="29116"/>
                  <a:pt x="44375" y="29712"/>
                  <a:pt x="42531" y="30580"/>
                </a:cubicBezTo>
                <a:lnTo>
                  <a:pt x="42531" y="30580"/>
                </a:lnTo>
                <a:lnTo>
                  <a:pt x="42585" y="30553"/>
                </a:lnTo>
                <a:cubicBezTo>
                  <a:pt x="42992" y="30336"/>
                  <a:pt x="43372" y="30173"/>
                  <a:pt x="43860" y="29984"/>
                </a:cubicBezTo>
                <a:cubicBezTo>
                  <a:pt x="44538" y="29712"/>
                  <a:pt x="45216" y="29495"/>
                  <a:pt x="45894" y="29305"/>
                </a:cubicBezTo>
                <a:cubicBezTo>
                  <a:pt x="46599" y="29116"/>
                  <a:pt x="47332" y="28953"/>
                  <a:pt x="48064" y="28844"/>
                </a:cubicBezTo>
                <a:cubicBezTo>
                  <a:pt x="48913" y="28705"/>
                  <a:pt x="49769" y="28637"/>
                  <a:pt x="50625" y="28637"/>
                </a:cubicBezTo>
                <a:close/>
                <a:moveTo>
                  <a:pt x="43387" y="30988"/>
                </a:moveTo>
                <a:lnTo>
                  <a:pt x="43387" y="30988"/>
                </a:lnTo>
                <a:cubicBezTo>
                  <a:pt x="43224" y="31063"/>
                  <a:pt x="43051" y="31133"/>
                  <a:pt x="42878" y="31205"/>
                </a:cubicBezTo>
                <a:lnTo>
                  <a:pt x="42878" y="31205"/>
                </a:lnTo>
                <a:cubicBezTo>
                  <a:pt x="43048" y="31128"/>
                  <a:pt x="43217" y="31055"/>
                  <a:pt x="43387" y="30988"/>
                </a:cubicBezTo>
                <a:close/>
                <a:moveTo>
                  <a:pt x="41093" y="32072"/>
                </a:moveTo>
                <a:lnTo>
                  <a:pt x="40985" y="32153"/>
                </a:lnTo>
                <a:lnTo>
                  <a:pt x="40713" y="32289"/>
                </a:lnTo>
                <a:lnTo>
                  <a:pt x="40849" y="32208"/>
                </a:lnTo>
                <a:lnTo>
                  <a:pt x="41093" y="32072"/>
                </a:lnTo>
                <a:close/>
                <a:moveTo>
                  <a:pt x="1411" y="32696"/>
                </a:moveTo>
                <a:lnTo>
                  <a:pt x="1357" y="32940"/>
                </a:lnTo>
                <a:cubicBezTo>
                  <a:pt x="1357" y="32962"/>
                  <a:pt x="1339" y="33002"/>
                  <a:pt x="1332" y="33002"/>
                </a:cubicBezTo>
                <a:cubicBezTo>
                  <a:pt x="1331" y="33002"/>
                  <a:pt x="1330" y="32999"/>
                  <a:pt x="1330" y="32994"/>
                </a:cubicBezTo>
                <a:lnTo>
                  <a:pt x="1384" y="32777"/>
                </a:lnTo>
                <a:lnTo>
                  <a:pt x="1411" y="32696"/>
                </a:lnTo>
                <a:close/>
                <a:moveTo>
                  <a:pt x="39303" y="33076"/>
                </a:moveTo>
                <a:lnTo>
                  <a:pt x="38950" y="33320"/>
                </a:lnTo>
                <a:lnTo>
                  <a:pt x="39167" y="33157"/>
                </a:lnTo>
                <a:lnTo>
                  <a:pt x="39303" y="33076"/>
                </a:lnTo>
                <a:close/>
                <a:moveTo>
                  <a:pt x="60769" y="33587"/>
                </a:moveTo>
                <a:lnTo>
                  <a:pt x="60769" y="33587"/>
                </a:lnTo>
                <a:cubicBezTo>
                  <a:pt x="60838" y="33697"/>
                  <a:pt x="60906" y="33807"/>
                  <a:pt x="60975" y="33916"/>
                </a:cubicBezTo>
                <a:cubicBezTo>
                  <a:pt x="60901" y="33813"/>
                  <a:pt x="60835" y="33702"/>
                  <a:pt x="60769" y="33587"/>
                </a:cubicBezTo>
                <a:close/>
                <a:moveTo>
                  <a:pt x="60975" y="33916"/>
                </a:moveTo>
                <a:cubicBezTo>
                  <a:pt x="61068" y="34040"/>
                  <a:pt x="61134" y="34173"/>
                  <a:pt x="61194" y="34304"/>
                </a:cubicBezTo>
                <a:lnTo>
                  <a:pt x="61194" y="34304"/>
                </a:lnTo>
                <a:cubicBezTo>
                  <a:pt x="61127" y="34175"/>
                  <a:pt x="61056" y="34046"/>
                  <a:pt x="60975" y="33916"/>
                </a:cubicBezTo>
                <a:close/>
                <a:moveTo>
                  <a:pt x="651" y="36303"/>
                </a:moveTo>
                <a:lnTo>
                  <a:pt x="651" y="36358"/>
                </a:lnTo>
                <a:lnTo>
                  <a:pt x="543" y="37090"/>
                </a:lnTo>
                <a:lnTo>
                  <a:pt x="543" y="37063"/>
                </a:lnTo>
                <a:lnTo>
                  <a:pt x="651" y="36303"/>
                </a:lnTo>
                <a:close/>
                <a:moveTo>
                  <a:pt x="597" y="37470"/>
                </a:moveTo>
                <a:lnTo>
                  <a:pt x="570" y="37741"/>
                </a:lnTo>
                <a:cubicBezTo>
                  <a:pt x="570" y="37814"/>
                  <a:pt x="548" y="37822"/>
                  <a:pt x="544" y="37842"/>
                </a:cubicBezTo>
                <a:lnTo>
                  <a:pt x="544" y="37842"/>
                </a:lnTo>
                <a:lnTo>
                  <a:pt x="570" y="37578"/>
                </a:lnTo>
                <a:cubicBezTo>
                  <a:pt x="570" y="37524"/>
                  <a:pt x="570" y="37497"/>
                  <a:pt x="597" y="37470"/>
                </a:cubicBezTo>
                <a:close/>
                <a:moveTo>
                  <a:pt x="33146" y="36276"/>
                </a:moveTo>
                <a:lnTo>
                  <a:pt x="30298" y="38283"/>
                </a:lnTo>
                <a:cubicBezTo>
                  <a:pt x="30786" y="37877"/>
                  <a:pt x="30786" y="37877"/>
                  <a:pt x="33146" y="36276"/>
                </a:cubicBezTo>
                <a:close/>
                <a:moveTo>
                  <a:pt x="28481" y="40399"/>
                </a:moveTo>
                <a:lnTo>
                  <a:pt x="28426" y="40426"/>
                </a:lnTo>
                <a:cubicBezTo>
                  <a:pt x="28400" y="40449"/>
                  <a:pt x="28367" y="40476"/>
                  <a:pt x="28328" y="40507"/>
                </a:cubicBezTo>
                <a:lnTo>
                  <a:pt x="28328" y="40507"/>
                </a:lnTo>
                <a:lnTo>
                  <a:pt x="28481" y="40399"/>
                </a:lnTo>
                <a:close/>
                <a:moveTo>
                  <a:pt x="245" y="41536"/>
                </a:moveTo>
                <a:cubicBezTo>
                  <a:pt x="245" y="41537"/>
                  <a:pt x="245" y="41538"/>
                  <a:pt x="245" y="41538"/>
                </a:cubicBezTo>
                <a:lnTo>
                  <a:pt x="245" y="41593"/>
                </a:lnTo>
                <a:cubicBezTo>
                  <a:pt x="245" y="41574"/>
                  <a:pt x="245" y="41555"/>
                  <a:pt x="245" y="41536"/>
                </a:cubicBezTo>
                <a:close/>
                <a:moveTo>
                  <a:pt x="43652" y="46854"/>
                </a:moveTo>
                <a:cubicBezTo>
                  <a:pt x="43910" y="46881"/>
                  <a:pt x="44169" y="46908"/>
                  <a:pt x="44429" y="46936"/>
                </a:cubicBezTo>
                <a:lnTo>
                  <a:pt x="45894" y="47072"/>
                </a:lnTo>
                <a:lnTo>
                  <a:pt x="45840" y="47072"/>
                </a:lnTo>
                <a:lnTo>
                  <a:pt x="46708" y="47126"/>
                </a:lnTo>
                <a:cubicBezTo>
                  <a:pt x="47440" y="47234"/>
                  <a:pt x="48064" y="47289"/>
                  <a:pt x="48606" y="47343"/>
                </a:cubicBezTo>
                <a:cubicBezTo>
                  <a:pt x="47494" y="47316"/>
                  <a:pt x="46220" y="47153"/>
                  <a:pt x="45107" y="47017"/>
                </a:cubicBezTo>
                <a:lnTo>
                  <a:pt x="44619" y="46990"/>
                </a:lnTo>
                <a:lnTo>
                  <a:pt x="44402" y="46936"/>
                </a:lnTo>
                <a:lnTo>
                  <a:pt x="43652" y="46854"/>
                </a:lnTo>
                <a:close/>
                <a:moveTo>
                  <a:pt x="62277" y="39016"/>
                </a:moveTo>
                <a:lnTo>
                  <a:pt x="62304" y="39070"/>
                </a:lnTo>
                <a:cubicBezTo>
                  <a:pt x="62304" y="39206"/>
                  <a:pt x="62304" y="39341"/>
                  <a:pt x="62277" y="39450"/>
                </a:cubicBezTo>
                <a:lnTo>
                  <a:pt x="62223" y="39829"/>
                </a:lnTo>
                <a:lnTo>
                  <a:pt x="62168" y="40209"/>
                </a:lnTo>
                <a:lnTo>
                  <a:pt x="62060" y="40589"/>
                </a:lnTo>
                <a:cubicBezTo>
                  <a:pt x="61762" y="41728"/>
                  <a:pt x="61219" y="42759"/>
                  <a:pt x="60460" y="43627"/>
                </a:cubicBezTo>
                <a:cubicBezTo>
                  <a:pt x="59700" y="44495"/>
                  <a:pt x="58805" y="45200"/>
                  <a:pt x="57774" y="45742"/>
                </a:cubicBezTo>
                <a:cubicBezTo>
                  <a:pt x="57340" y="45987"/>
                  <a:pt x="56879" y="46176"/>
                  <a:pt x="56418" y="46366"/>
                </a:cubicBezTo>
                <a:cubicBezTo>
                  <a:pt x="55550" y="46665"/>
                  <a:pt x="54682" y="46909"/>
                  <a:pt x="53787" y="47072"/>
                </a:cubicBezTo>
                <a:cubicBezTo>
                  <a:pt x="52865" y="47234"/>
                  <a:pt x="51970" y="47316"/>
                  <a:pt x="51075" y="47343"/>
                </a:cubicBezTo>
                <a:lnTo>
                  <a:pt x="50342" y="47343"/>
                </a:lnTo>
                <a:cubicBezTo>
                  <a:pt x="51319" y="47343"/>
                  <a:pt x="52322" y="47261"/>
                  <a:pt x="53272" y="47099"/>
                </a:cubicBezTo>
                <a:cubicBezTo>
                  <a:pt x="54248" y="46963"/>
                  <a:pt x="55225" y="46719"/>
                  <a:pt x="56147" y="46366"/>
                </a:cubicBezTo>
                <a:cubicBezTo>
                  <a:pt x="57096" y="46041"/>
                  <a:pt x="57991" y="45580"/>
                  <a:pt x="58805" y="45010"/>
                </a:cubicBezTo>
                <a:cubicBezTo>
                  <a:pt x="59646" y="44441"/>
                  <a:pt x="60351" y="43735"/>
                  <a:pt x="60948" y="42894"/>
                </a:cubicBezTo>
                <a:cubicBezTo>
                  <a:pt x="61192" y="42542"/>
                  <a:pt x="61409" y="42189"/>
                  <a:pt x="61599" y="41810"/>
                </a:cubicBezTo>
                <a:cubicBezTo>
                  <a:pt x="61680" y="41620"/>
                  <a:pt x="61734" y="41430"/>
                  <a:pt x="61816" y="41240"/>
                </a:cubicBezTo>
                <a:cubicBezTo>
                  <a:pt x="61897" y="41023"/>
                  <a:pt x="61979" y="40833"/>
                  <a:pt x="62033" y="40643"/>
                </a:cubicBezTo>
                <a:lnTo>
                  <a:pt x="62114" y="40236"/>
                </a:lnTo>
                <a:cubicBezTo>
                  <a:pt x="62141" y="40101"/>
                  <a:pt x="62168" y="39965"/>
                  <a:pt x="62195" y="39829"/>
                </a:cubicBezTo>
                <a:lnTo>
                  <a:pt x="62250" y="39423"/>
                </a:lnTo>
                <a:lnTo>
                  <a:pt x="62277" y="39016"/>
                </a:lnTo>
                <a:close/>
                <a:moveTo>
                  <a:pt x="46681" y="54639"/>
                </a:moveTo>
                <a:cubicBezTo>
                  <a:pt x="47277" y="54639"/>
                  <a:pt x="47901" y="54639"/>
                  <a:pt x="48498" y="54693"/>
                </a:cubicBezTo>
                <a:lnTo>
                  <a:pt x="48498" y="54720"/>
                </a:lnTo>
                <a:cubicBezTo>
                  <a:pt x="47847" y="54693"/>
                  <a:pt x="47196" y="54693"/>
                  <a:pt x="46545" y="54666"/>
                </a:cubicBezTo>
                <a:lnTo>
                  <a:pt x="46572" y="54666"/>
                </a:lnTo>
                <a:cubicBezTo>
                  <a:pt x="46599" y="54639"/>
                  <a:pt x="46654" y="54639"/>
                  <a:pt x="46681" y="54639"/>
                </a:cubicBezTo>
                <a:close/>
                <a:moveTo>
                  <a:pt x="43760" y="54729"/>
                </a:moveTo>
                <a:lnTo>
                  <a:pt x="43760" y="54729"/>
                </a:lnTo>
                <a:cubicBezTo>
                  <a:pt x="43401" y="54753"/>
                  <a:pt x="43058" y="54778"/>
                  <a:pt x="42693" y="54802"/>
                </a:cubicBezTo>
                <a:lnTo>
                  <a:pt x="42395" y="54802"/>
                </a:lnTo>
                <a:cubicBezTo>
                  <a:pt x="42857" y="54778"/>
                  <a:pt x="43318" y="54753"/>
                  <a:pt x="43760" y="54729"/>
                </a:cubicBezTo>
                <a:close/>
                <a:moveTo>
                  <a:pt x="39503" y="46546"/>
                </a:moveTo>
                <a:cubicBezTo>
                  <a:pt x="39524" y="46546"/>
                  <a:pt x="39545" y="46546"/>
                  <a:pt x="39566" y="46546"/>
                </a:cubicBezTo>
                <a:lnTo>
                  <a:pt x="39566" y="46546"/>
                </a:lnTo>
                <a:cubicBezTo>
                  <a:pt x="38788" y="46552"/>
                  <a:pt x="38015" y="46601"/>
                  <a:pt x="37242" y="46692"/>
                </a:cubicBezTo>
                <a:cubicBezTo>
                  <a:pt x="36536" y="46773"/>
                  <a:pt x="35831" y="46909"/>
                  <a:pt x="35126" y="47072"/>
                </a:cubicBezTo>
                <a:cubicBezTo>
                  <a:pt x="34394" y="47289"/>
                  <a:pt x="33688" y="47560"/>
                  <a:pt x="33037" y="47939"/>
                </a:cubicBezTo>
                <a:cubicBezTo>
                  <a:pt x="31383" y="48835"/>
                  <a:pt x="29999" y="50191"/>
                  <a:pt x="29104" y="51845"/>
                </a:cubicBezTo>
                <a:cubicBezTo>
                  <a:pt x="28670" y="52605"/>
                  <a:pt x="28426" y="53446"/>
                  <a:pt x="28318" y="54286"/>
                </a:cubicBezTo>
                <a:cubicBezTo>
                  <a:pt x="28291" y="54720"/>
                  <a:pt x="28291" y="55154"/>
                  <a:pt x="28345" y="55561"/>
                </a:cubicBezTo>
                <a:cubicBezTo>
                  <a:pt x="28372" y="55778"/>
                  <a:pt x="28426" y="55968"/>
                  <a:pt x="28481" y="56185"/>
                </a:cubicBezTo>
                <a:cubicBezTo>
                  <a:pt x="28508" y="56294"/>
                  <a:pt x="28535" y="56402"/>
                  <a:pt x="28562" y="56483"/>
                </a:cubicBezTo>
                <a:cubicBezTo>
                  <a:pt x="28589" y="56565"/>
                  <a:pt x="28616" y="56619"/>
                  <a:pt x="28643" y="56673"/>
                </a:cubicBezTo>
                <a:lnTo>
                  <a:pt x="28725" y="56863"/>
                </a:lnTo>
                <a:cubicBezTo>
                  <a:pt x="28725" y="56872"/>
                  <a:pt x="28728" y="56875"/>
                  <a:pt x="28732" y="56875"/>
                </a:cubicBezTo>
                <a:cubicBezTo>
                  <a:pt x="28740" y="56875"/>
                  <a:pt x="28752" y="56863"/>
                  <a:pt x="28752" y="56863"/>
                </a:cubicBezTo>
                <a:lnTo>
                  <a:pt x="28806" y="56863"/>
                </a:lnTo>
                <a:lnTo>
                  <a:pt x="28915" y="56836"/>
                </a:lnTo>
                <a:lnTo>
                  <a:pt x="29430" y="56673"/>
                </a:lnTo>
                <a:cubicBezTo>
                  <a:pt x="29864" y="56565"/>
                  <a:pt x="30298" y="56429"/>
                  <a:pt x="30732" y="56321"/>
                </a:cubicBezTo>
                <a:lnTo>
                  <a:pt x="32007" y="55968"/>
                </a:lnTo>
                <a:lnTo>
                  <a:pt x="33309" y="55670"/>
                </a:lnTo>
                <a:cubicBezTo>
                  <a:pt x="36374" y="54965"/>
                  <a:pt x="39493" y="54531"/>
                  <a:pt x="42612" y="54341"/>
                </a:cubicBezTo>
                <a:cubicBezTo>
                  <a:pt x="43792" y="54280"/>
                  <a:pt x="44957" y="54249"/>
                  <a:pt x="46129" y="54249"/>
                </a:cubicBezTo>
                <a:cubicBezTo>
                  <a:pt x="46520" y="54249"/>
                  <a:pt x="46911" y="54253"/>
                  <a:pt x="47304" y="54259"/>
                </a:cubicBezTo>
                <a:cubicBezTo>
                  <a:pt x="48878" y="54259"/>
                  <a:pt x="50451" y="54449"/>
                  <a:pt x="51970" y="54829"/>
                </a:cubicBezTo>
                <a:cubicBezTo>
                  <a:pt x="53326" y="55127"/>
                  <a:pt x="54601" y="55697"/>
                  <a:pt x="55767" y="56429"/>
                </a:cubicBezTo>
                <a:cubicBezTo>
                  <a:pt x="56364" y="56836"/>
                  <a:pt x="56879" y="57297"/>
                  <a:pt x="57340" y="57840"/>
                </a:cubicBezTo>
                <a:cubicBezTo>
                  <a:pt x="57557" y="58111"/>
                  <a:pt x="57747" y="58409"/>
                  <a:pt x="57910" y="58708"/>
                </a:cubicBezTo>
                <a:cubicBezTo>
                  <a:pt x="57991" y="58870"/>
                  <a:pt x="58073" y="59033"/>
                  <a:pt x="58154" y="59196"/>
                </a:cubicBezTo>
                <a:lnTo>
                  <a:pt x="58317" y="59711"/>
                </a:lnTo>
                <a:cubicBezTo>
                  <a:pt x="58805" y="61257"/>
                  <a:pt x="58561" y="63047"/>
                  <a:pt x="57367" y="64702"/>
                </a:cubicBezTo>
                <a:cubicBezTo>
                  <a:pt x="57937" y="63834"/>
                  <a:pt x="58344" y="62858"/>
                  <a:pt x="58480" y="61854"/>
                </a:cubicBezTo>
                <a:cubicBezTo>
                  <a:pt x="58588" y="60796"/>
                  <a:pt x="58371" y="59765"/>
                  <a:pt x="57883" y="58843"/>
                </a:cubicBezTo>
                <a:cubicBezTo>
                  <a:pt x="57422" y="57975"/>
                  <a:pt x="56744" y="57216"/>
                  <a:pt x="55930" y="56646"/>
                </a:cubicBezTo>
                <a:cubicBezTo>
                  <a:pt x="55198" y="56131"/>
                  <a:pt x="54384" y="55670"/>
                  <a:pt x="53516" y="55344"/>
                </a:cubicBezTo>
                <a:cubicBezTo>
                  <a:pt x="53299" y="55290"/>
                  <a:pt x="53055" y="55209"/>
                  <a:pt x="52838" y="55182"/>
                </a:cubicBezTo>
                <a:cubicBezTo>
                  <a:pt x="51482" y="54775"/>
                  <a:pt x="50071" y="54503"/>
                  <a:pt x="48661" y="54422"/>
                </a:cubicBezTo>
                <a:cubicBezTo>
                  <a:pt x="48335" y="54395"/>
                  <a:pt x="47928" y="54368"/>
                  <a:pt x="47494" y="54368"/>
                </a:cubicBezTo>
                <a:cubicBezTo>
                  <a:pt x="47205" y="54368"/>
                  <a:pt x="46904" y="54356"/>
                  <a:pt x="46606" y="54356"/>
                </a:cubicBezTo>
                <a:cubicBezTo>
                  <a:pt x="46458" y="54356"/>
                  <a:pt x="46310" y="54359"/>
                  <a:pt x="46165" y="54368"/>
                </a:cubicBezTo>
                <a:lnTo>
                  <a:pt x="45867" y="54368"/>
                </a:lnTo>
                <a:cubicBezTo>
                  <a:pt x="42558" y="54422"/>
                  <a:pt x="39276" y="54693"/>
                  <a:pt x="36021" y="55236"/>
                </a:cubicBezTo>
                <a:cubicBezTo>
                  <a:pt x="35506" y="55344"/>
                  <a:pt x="35126" y="55426"/>
                  <a:pt x="34746" y="55507"/>
                </a:cubicBezTo>
                <a:cubicBezTo>
                  <a:pt x="33905" y="55670"/>
                  <a:pt x="33064" y="55833"/>
                  <a:pt x="32196" y="56050"/>
                </a:cubicBezTo>
                <a:cubicBezTo>
                  <a:pt x="31410" y="56239"/>
                  <a:pt x="30542" y="56483"/>
                  <a:pt x="29782" y="56700"/>
                </a:cubicBezTo>
                <a:lnTo>
                  <a:pt x="29077" y="56917"/>
                </a:lnTo>
                <a:lnTo>
                  <a:pt x="28779" y="56999"/>
                </a:lnTo>
                <a:lnTo>
                  <a:pt x="28725" y="57026"/>
                </a:lnTo>
                <a:cubicBezTo>
                  <a:pt x="28707" y="57026"/>
                  <a:pt x="28688" y="57038"/>
                  <a:pt x="28670" y="57038"/>
                </a:cubicBezTo>
                <a:cubicBezTo>
                  <a:pt x="28661" y="57038"/>
                  <a:pt x="28652" y="57035"/>
                  <a:pt x="28643" y="57026"/>
                </a:cubicBezTo>
                <a:lnTo>
                  <a:pt x="28589" y="56890"/>
                </a:lnTo>
                <a:cubicBezTo>
                  <a:pt x="28562" y="56782"/>
                  <a:pt x="28508" y="56700"/>
                  <a:pt x="28481" y="56619"/>
                </a:cubicBezTo>
                <a:cubicBezTo>
                  <a:pt x="28453" y="56511"/>
                  <a:pt x="28399" y="56375"/>
                  <a:pt x="28372" y="56267"/>
                </a:cubicBezTo>
                <a:cubicBezTo>
                  <a:pt x="28318" y="56022"/>
                  <a:pt x="28264" y="55778"/>
                  <a:pt x="28236" y="55534"/>
                </a:cubicBezTo>
                <a:cubicBezTo>
                  <a:pt x="28128" y="54503"/>
                  <a:pt x="28264" y="53473"/>
                  <a:pt x="28698" y="52523"/>
                </a:cubicBezTo>
                <a:cubicBezTo>
                  <a:pt x="29837" y="49974"/>
                  <a:pt x="32007" y="48021"/>
                  <a:pt x="34692" y="47153"/>
                </a:cubicBezTo>
                <a:cubicBezTo>
                  <a:pt x="34990" y="47044"/>
                  <a:pt x="35343" y="46963"/>
                  <a:pt x="35668" y="46909"/>
                </a:cubicBezTo>
                <a:cubicBezTo>
                  <a:pt x="36021" y="46827"/>
                  <a:pt x="36346" y="46773"/>
                  <a:pt x="36699" y="46719"/>
                </a:cubicBezTo>
                <a:cubicBezTo>
                  <a:pt x="37617" y="46607"/>
                  <a:pt x="38560" y="46546"/>
                  <a:pt x="39503" y="46546"/>
                </a:cubicBezTo>
                <a:close/>
                <a:moveTo>
                  <a:pt x="52772" y="1"/>
                </a:moveTo>
                <a:cubicBezTo>
                  <a:pt x="52016" y="1"/>
                  <a:pt x="51261" y="55"/>
                  <a:pt x="50505" y="147"/>
                </a:cubicBezTo>
                <a:cubicBezTo>
                  <a:pt x="50261" y="174"/>
                  <a:pt x="49637" y="202"/>
                  <a:pt x="49203" y="283"/>
                </a:cubicBezTo>
                <a:lnTo>
                  <a:pt x="48959" y="283"/>
                </a:lnTo>
                <a:cubicBezTo>
                  <a:pt x="48145" y="419"/>
                  <a:pt x="47684" y="500"/>
                  <a:pt x="47223" y="608"/>
                </a:cubicBezTo>
                <a:cubicBezTo>
                  <a:pt x="46572" y="717"/>
                  <a:pt x="46247" y="798"/>
                  <a:pt x="45894" y="880"/>
                </a:cubicBezTo>
                <a:cubicBezTo>
                  <a:pt x="45541" y="934"/>
                  <a:pt x="45162" y="1042"/>
                  <a:pt x="44456" y="1205"/>
                </a:cubicBezTo>
                <a:cubicBezTo>
                  <a:pt x="42639" y="1666"/>
                  <a:pt x="40768" y="2263"/>
                  <a:pt x="38977" y="2887"/>
                </a:cubicBezTo>
                <a:cubicBezTo>
                  <a:pt x="38543" y="3050"/>
                  <a:pt x="37893" y="3267"/>
                  <a:pt x="37214" y="3538"/>
                </a:cubicBezTo>
                <a:cubicBezTo>
                  <a:pt x="36536" y="3782"/>
                  <a:pt x="35804" y="4107"/>
                  <a:pt x="35153" y="4352"/>
                </a:cubicBezTo>
                <a:cubicBezTo>
                  <a:pt x="35158" y="4351"/>
                  <a:pt x="35161" y="4350"/>
                  <a:pt x="35164" y="4350"/>
                </a:cubicBezTo>
                <a:cubicBezTo>
                  <a:pt x="35256" y="4350"/>
                  <a:pt x="34236" y="4795"/>
                  <a:pt x="33471" y="5111"/>
                </a:cubicBezTo>
                <a:cubicBezTo>
                  <a:pt x="32495" y="5572"/>
                  <a:pt x="31491" y="6006"/>
                  <a:pt x="30569" y="6467"/>
                </a:cubicBezTo>
                <a:cubicBezTo>
                  <a:pt x="29159" y="7145"/>
                  <a:pt x="28236" y="7661"/>
                  <a:pt x="27396" y="8149"/>
                </a:cubicBezTo>
                <a:lnTo>
                  <a:pt x="27423" y="8122"/>
                </a:lnTo>
                <a:lnTo>
                  <a:pt x="26690" y="8529"/>
                </a:lnTo>
                <a:lnTo>
                  <a:pt x="26745" y="8501"/>
                </a:lnTo>
                <a:lnTo>
                  <a:pt x="26745" y="8501"/>
                </a:lnTo>
                <a:lnTo>
                  <a:pt x="24114" y="9993"/>
                </a:lnTo>
                <a:cubicBezTo>
                  <a:pt x="22459" y="10916"/>
                  <a:pt x="20750" y="12000"/>
                  <a:pt x="19041" y="13167"/>
                </a:cubicBezTo>
                <a:lnTo>
                  <a:pt x="17387" y="14333"/>
                </a:lnTo>
                <a:cubicBezTo>
                  <a:pt x="15461" y="15662"/>
                  <a:pt x="14457" y="16449"/>
                  <a:pt x="13590" y="17154"/>
                </a:cubicBezTo>
                <a:lnTo>
                  <a:pt x="13617" y="17127"/>
                </a:lnTo>
                <a:lnTo>
                  <a:pt x="13617" y="17127"/>
                </a:lnTo>
                <a:cubicBezTo>
                  <a:pt x="13454" y="17235"/>
                  <a:pt x="13698" y="16991"/>
                  <a:pt x="12423" y="17941"/>
                </a:cubicBezTo>
                <a:cubicBezTo>
                  <a:pt x="11745" y="18483"/>
                  <a:pt x="10958" y="19107"/>
                  <a:pt x="10145" y="19812"/>
                </a:cubicBezTo>
                <a:lnTo>
                  <a:pt x="10823" y="19297"/>
                </a:lnTo>
                <a:lnTo>
                  <a:pt x="10823" y="19297"/>
                </a:lnTo>
                <a:cubicBezTo>
                  <a:pt x="9792" y="20165"/>
                  <a:pt x="8517" y="21250"/>
                  <a:pt x="7270" y="22470"/>
                </a:cubicBezTo>
                <a:lnTo>
                  <a:pt x="7297" y="22443"/>
                </a:lnTo>
                <a:lnTo>
                  <a:pt x="6700" y="23040"/>
                </a:lnTo>
                <a:lnTo>
                  <a:pt x="6754" y="23013"/>
                </a:lnTo>
                <a:lnTo>
                  <a:pt x="6754" y="23013"/>
                </a:lnTo>
                <a:cubicBezTo>
                  <a:pt x="5127" y="24613"/>
                  <a:pt x="3744" y="26430"/>
                  <a:pt x="2659" y="28410"/>
                </a:cubicBezTo>
                <a:lnTo>
                  <a:pt x="2740" y="28248"/>
                </a:lnTo>
                <a:lnTo>
                  <a:pt x="2659" y="28356"/>
                </a:lnTo>
                <a:cubicBezTo>
                  <a:pt x="2279" y="29143"/>
                  <a:pt x="1926" y="29929"/>
                  <a:pt x="1628" y="30743"/>
                </a:cubicBezTo>
                <a:cubicBezTo>
                  <a:pt x="1465" y="31177"/>
                  <a:pt x="1330" y="31530"/>
                  <a:pt x="1248" y="31801"/>
                </a:cubicBezTo>
                <a:cubicBezTo>
                  <a:pt x="1140" y="32072"/>
                  <a:pt x="1113" y="32289"/>
                  <a:pt x="1058" y="32452"/>
                </a:cubicBezTo>
                <a:cubicBezTo>
                  <a:pt x="950" y="32777"/>
                  <a:pt x="923" y="32994"/>
                  <a:pt x="841" y="33347"/>
                </a:cubicBezTo>
                <a:lnTo>
                  <a:pt x="868" y="33347"/>
                </a:lnTo>
                <a:lnTo>
                  <a:pt x="868" y="33401"/>
                </a:lnTo>
                <a:lnTo>
                  <a:pt x="1085" y="32642"/>
                </a:lnTo>
                <a:lnTo>
                  <a:pt x="1085" y="32669"/>
                </a:lnTo>
                <a:lnTo>
                  <a:pt x="1113" y="32669"/>
                </a:lnTo>
                <a:cubicBezTo>
                  <a:pt x="1113" y="32662"/>
                  <a:pt x="1114" y="32662"/>
                  <a:pt x="1118" y="32662"/>
                </a:cubicBezTo>
                <a:lnTo>
                  <a:pt x="1118" y="32662"/>
                </a:lnTo>
                <a:cubicBezTo>
                  <a:pt x="1129" y="32662"/>
                  <a:pt x="1160" y="32662"/>
                  <a:pt x="1221" y="32479"/>
                </a:cubicBezTo>
                <a:cubicBezTo>
                  <a:pt x="1330" y="32262"/>
                  <a:pt x="1465" y="31692"/>
                  <a:pt x="2008" y="30390"/>
                </a:cubicBezTo>
                <a:cubicBezTo>
                  <a:pt x="2116" y="30146"/>
                  <a:pt x="2252" y="29902"/>
                  <a:pt x="2360" y="29685"/>
                </a:cubicBezTo>
                <a:cubicBezTo>
                  <a:pt x="2523" y="29305"/>
                  <a:pt x="2686" y="29007"/>
                  <a:pt x="2821" y="28736"/>
                </a:cubicBezTo>
                <a:cubicBezTo>
                  <a:pt x="2984" y="28437"/>
                  <a:pt x="3120" y="28166"/>
                  <a:pt x="3282" y="27895"/>
                </a:cubicBezTo>
                <a:cubicBezTo>
                  <a:pt x="3499" y="27515"/>
                  <a:pt x="3798" y="27081"/>
                  <a:pt x="4069" y="26674"/>
                </a:cubicBezTo>
                <a:lnTo>
                  <a:pt x="4096" y="26647"/>
                </a:lnTo>
                <a:lnTo>
                  <a:pt x="4096" y="26647"/>
                </a:lnTo>
                <a:cubicBezTo>
                  <a:pt x="3337" y="27759"/>
                  <a:pt x="2713" y="28926"/>
                  <a:pt x="2170" y="30173"/>
                </a:cubicBezTo>
                <a:cubicBezTo>
                  <a:pt x="1655" y="31448"/>
                  <a:pt x="1248" y="32750"/>
                  <a:pt x="950" y="34079"/>
                </a:cubicBezTo>
                <a:lnTo>
                  <a:pt x="1085" y="33727"/>
                </a:lnTo>
                <a:lnTo>
                  <a:pt x="1085" y="33727"/>
                </a:lnTo>
                <a:cubicBezTo>
                  <a:pt x="760" y="35083"/>
                  <a:pt x="543" y="36439"/>
                  <a:pt x="407" y="37822"/>
                </a:cubicBezTo>
                <a:lnTo>
                  <a:pt x="407" y="37795"/>
                </a:lnTo>
                <a:cubicBezTo>
                  <a:pt x="353" y="38365"/>
                  <a:pt x="299" y="38989"/>
                  <a:pt x="190" y="40101"/>
                </a:cubicBezTo>
                <a:lnTo>
                  <a:pt x="190" y="40046"/>
                </a:lnTo>
                <a:cubicBezTo>
                  <a:pt x="109" y="41321"/>
                  <a:pt x="55" y="42569"/>
                  <a:pt x="0" y="43952"/>
                </a:cubicBezTo>
                <a:cubicBezTo>
                  <a:pt x="82" y="42677"/>
                  <a:pt x="163" y="41647"/>
                  <a:pt x="272" y="40426"/>
                </a:cubicBezTo>
                <a:lnTo>
                  <a:pt x="272" y="40426"/>
                </a:lnTo>
                <a:cubicBezTo>
                  <a:pt x="272" y="40609"/>
                  <a:pt x="247" y="41067"/>
                  <a:pt x="245" y="41536"/>
                </a:cubicBezTo>
                <a:lnTo>
                  <a:pt x="245" y="41536"/>
                </a:lnTo>
                <a:cubicBezTo>
                  <a:pt x="299" y="40560"/>
                  <a:pt x="380" y="39612"/>
                  <a:pt x="489" y="38555"/>
                </a:cubicBezTo>
                <a:cubicBezTo>
                  <a:pt x="597" y="37524"/>
                  <a:pt x="706" y="36792"/>
                  <a:pt x="814" y="36141"/>
                </a:cubicBezTo>
                <a:cubicBezTo>
                  <a:pt x="896" y="35517"/>
                  <a:pt x="1004" y="34947"/>
                  <a:pt x="1140" y="34242"/>
                </a:cubicBezTo>
                <a:lnTo>
                  <a:pt x="1140" y="34188"/>
                </a:lnTo>
                <a:cubicBezTo>
                  <a:pt x="1031" y="34676"/>
                  <a:pt x="923" y="35164"/>
                  <a:pt x="841" y="35652"/>
                </a:cubicBezTo>
                <a:lnTo>
                  <a:pt x="841" y="35625"/>
                </a:lnTo>
                <a:lnTo>
                  <a:pt x="819" y="35625"/>
                </a:lnTo>
                <a:cubicBezTo>
                  <a:pt x="952" y="34830"/>
                  <a:pt x="1032" y="34428"/>
                  <a:pt x="1113" y="34079"/>
                </a:cubicBezTo>
                <a:cubicBezTo>
                  <a:pt x="1194" y="33700"/>
                  <a:pt x="1302" y="33401"/>
                  <a:pt x="1492" y="32750"/>
                </a:cubicBezTo>
                <a:lnTo>
                  <a:pt x="1492" y="32804"/>
                </a:lnTo>
                <a:cubicBezTo>
                  <a:pt x="1872" y="31475"/>
                  <a:pt x="2360" y="30201"/>
                  <a:pt x="3011" y="28980"/>
                </a:cubicBezTo>
                <a:cubicBezTo>
                  <a:pt x="3635" y="27814"/>
                  <a:pt x="4367" y="26702"/>
                  <a:pt x="5208" y="25644"/>
                </a:cubicBezTo>
                <a:lnTo>
                  <a:pt x="5235" y="25617"/>
                </a:lnTo>
                <a:lnTo>
                  <a:pt x="5235" y="25617"/>
                </a:lnTo>
                <a:cubicBezTo>
                  <a:pt x="4422" y="26647"/>
                  <a:pt x="3716" y="27732"/>
                  <a:pt x="3147" y="28899"/>
                </a:cubicBezTo>
                <a:cubicBezTo>
                  <a:pt x="3608" y="28058"/>
                  <a:pt x="4150" y="27244"/>
                  <a:pt x="4747" y="26485"/>
                </a:cubicBezTo>
                <a:cubicBezTo>
                  <a:pt x="5127" y="25942"/>
                  <a:pt x="5425" y="25535"/>
                  <a:pt x="5751" y="25156"/>
                </a:cubicBezTo>
                <a:lnTo>
                  <a:pt x="5751" y="25156"/>
                </a:lnTo>
                <a:lnTo>
                  <a:pt x="5724" y="25183"/>
                </a:lnTo>
                <a:cubicBezTo>
                  <a:pt x="5886" y="24966"/>
                  <a:pt x="6076" y="24776"/>
                  <a:pt x="6239" y="24586"/>
                </a:cubicBezTo>
                <a:cubicBezTo>
                  <a:pt x="6402" y="24396"/>
                  <a:pt x="6564" y="24206"/>
                  <a:pt x="6754" y="24017"/>
                </a:cubicBezTo>
                <a:lnTo>
                  <a:pt x="6754" y="24017"/>
                </a:lnTo>
                <a:lnTo>
                  <a:pt x="6727" y="24043"/>
                </a:lnTo>
                <a:lnTo>
                  <a:pt x="7243" y="23474"/>
                </a:lnTo>
                <a:lnTo>
                  <a:pt x="7188" y="23501"/>
                </a:lnTo>
                <a:cubicBezTo>
                  <a:pt x="7915" y="22794"/>
                  <a:pt x="8210" y="22544"/>
                  <a:pt x="8245" y="22544"/>
                </a:cubicBezTo>
                <a:cubicBezTo>
                  <a:pt x="8260" y="22544"/>
                  <a:pt x="8229" y="22588"/>
                  <a:pt x="8165" y="22660"/>
                </a:cubicBezTo>
                <a:cubicBezTo>
                  <a:pt x="7921" y="22904"/>
                  <a:pt x="7785" y="23094"/>
                  <a:pt x="7649" y="23257"/>
                </a:cubicBezTo>
                <a:cubicBezTo>
                  <a:pt x="8327" y="22606"/>
                  <a:pt x="8951" y="22091"/>
                  <a:pt x="9494" y="21629"/>
                </a:cubicBezTo>
                <a:cubicBezTo>
                  <a:pt x="10389" y="20897"/>
                  <a:pt x="11637" y="19866"/>
                  <a:pt x="13183" y="18673"/>
                </a:cubicBezTo>
                <a:cubicBezTo>
                  <a:pt x="14376" y="17778"/>
                  <a:pt x="15597" y="16856"/>
                  <a:pt x="16763" y="16015"/>
                </a:cubicBezTo>
                <a:cubicBezTo>
                  <a:pt x="22106" y="12109"/>
                  <a:pt x="27857" y="8746"/>
                  <a:pt x="33878" y="6006"/>
                </a:cubicBezTo>
                <a:lnTo>
                  <a:pt x="33878" y="6006"/>
                </a:lnTo>
                <a:lnTo>
                  <a:pt x="33851" y="6033"/>
                </a:lnTo>
                <a:cubicBezTo>
                  <a:pt x="37459" y="4379"/>
                  <a:pt x="41229" y="3050"/>
                  <a:pt x="45080" y="2046"/>
                </a:cubicBezTo>
                <a:cubicBezTo>
                  <a:pt x="45758" y="1883"/>
                  <a:pt x="46464" y="1748"/>
                  <a:pt x="47196" y="1585"/>
                </a:cubicBezTo>
                <a:cubicBezTo>
                  <a:pt x="48823" y="1287"/>
                  <a:pt x="50505" y="1097"/>
                  <a:pt x="52187" y="1042"/>
                </a:cubicBezTo>
                <a:cubicBezTo>
                  <a:pt x="52463" y="1033"/>
                  <a:pt x="52739" y="1029"/>
                  <a:pt x="53016" y="1029"/>
                </a:cubicBezTo>
                <a:cubicBezTo>
                  <a:pt x="54401" y="1029"/>
                  <a:pt x="55799" y="1142"/>
                  <a:pt x="57178" y="1368"/>
                </a:cubicBezTo>
                <a:cubicBezTo>
                  <a:pt x="57584" y="1422"/>
                  <a:pt x="57937" y="1531"/>
                  <a:pt x="58344" y="1612"/>
                </a:cubicBezTo>
                <a:cubicBezTo>
                  <a:pt x="58724" y="1693"/>
                  <a:pt x="59103" y="1802"/>
                  <a:pt x="59483" y="1910"/>
                </a:cubicBezTo>
                <a:cubicBezTo>
                  <a:pt x="60215" y="2100"/>
                  <a:pt x="60948" y="2372"/>
                  <a:pt x="61680" y="2697"/>
                </a:cubicBezTo>
                <a:cubicBezTo>
                  <a:pt x="63091" y="3294"/>
                  <a:pt x="64365" y="4162"/>
                  <a:pt x="65423" y="5274"/>
                </a:cubicBezTo>
                <a:cubicBezTo>
                  <a:pt x="66291" y="6142"/>
                  <a:pt x="66888" y="7227"/>
                  <a:pt x="67241" y="8420"/>
                </a:cubicBezTo>
                <a:cubicBezTo>
                  <a:pt x="67566" y="9559"/>
                  <a:pt x="67566" y="10780"/>
                  <a:pt x="67213" y="11919"/>
                </a:cubicBezTo>
                <a:cubicBezTo>
                  <a:pt x="67078" y="12353"/>
                  <a:pt x="66861" y="12787"/>
                  <a:pt x="66590" y="13167"/>
                </a:cubicBezTo>
                <a:cubicBezTo>
                  <a:pt x="66318" y="13601"/>
                  <a:pt x="65966" y="14008"/>
                  <a:pt x="65559" y="14333"/>
                </a:cubicBezTo>
                <a:cubicBezTo>
                  <a:pt x="65152" y="14686"/>
                  <a:pt x="64691" y="14984"/>
                  <a:pt x="64230" y="15228"/>
                </a:cubicBezTo>
                <a:cubicBezTo>
                  <a:pt x="63742" y="15472"/>
                  <a:pt x="63226" y="15689"/>
                  <a:pt x="62684" y="15879"/>
                </a:cubicBezTo>
                <a:cubicBezTo>
                  <a:pt x="62114" y="16069"/>
                  <a:pt x="61572" y="16232"/>
                  <a:pt x="60975" y="16340"/>
                </a:cubicBezTo>
                <a:lnTo>
                  <a:pt x="61002" y="16340"/>
                </a:lnTo>
                <a:cubicBezTo>
                  <a:pt x="60243" y="16530"/>
                  <a:pt x="59456" y="16666"/>
                  <a:pt x="58642" y="16774"/>
                </a:cubicBezTo>
                <a:cubicBezTo>
                  <a:pt x="54953" y="17344"/>
                  <a:pt x="51237" y="17751"/>
                  <a:pt x="47521" y="18320"/>
                </a:cubicBezTo>
                <a:cubicBezTo>
                  <a:pt x="45813" y="18592"/>
                  <a:pt x="43887" y="18917"/>
                  <a:pt x="42476" y="19243"/>
                </a:cubicBezTo>
                <a:cubicBezTo>
                  <a:pt x="41581" y="19378"/>
                  <a:pt x="39954" y="19785"/>
                  <a:pt x="38815" y="20056"/>
                </a:cubicBezTo>
                <a:cubicBezTo>
                  <a:pt x="38796" y="20066"/>
                  <a:pt x="38777" y="20075"/>
                  <a:pt x="38756" y="20084"/>
                </a:cubicBezTo>
                <a:lnTo>
                  <a:pt x="38756" y="20084"/>
                </a:lnTo>
                <a:lnTo>
                  <a:pt x="37567" y="20382"/>
                </a:lnTo>
                <a:cubicBezTo>
                  <a:pt x="37133" y="20517"/>
                  <a:pt x="36672" y="20653"/>
                  <a:pt x="36211" y="20816"/>
                </a:cubicBezTo>
                <a:cubicBezTo>
                  <a:pt x="35234" y="21168"/>
                  <a:pt x="34177" y="21521"/>
                  <a:pt x="33173" y="21955"/>
                </a:cubicBezTo>
                <a:cubicBezTo>
                  <a:pt x="32956" y="21982"/>
                  <a:pt x="32956" y="21982"/>
                  <a:pt x="31871" y="22416"/>
                </a:cubicBezTo>
                <a:cubicBezTo>
                  <a:pt x="31871" y="22470"/>
                  <a:pt x="31681" y="22552"/>
                  <a:pt x="31139" y="22823"/>
                </a:cubicBezTo>
                <a:lnTo>
                  <a:pt x="30027" y="23392"/>
                </a:lnTo>
                <a:lnTo>
                  <a:pt x="29213" y="23826"/>
                </a:lnTo>
                <a:cubicBezTo>
                  <a:pt x="28915" y="23989"/>
                  <a:pt x="28589" y="24179"/>
                  <a:pt x="28236" y="24396"/>
                </a:cubicBezTo>
                <a:lnTo>
                  <a:pt x="27450" y="24857"/>
                </a:lnTo>
                <a:cubicBezTo>
                  <a:pt x="27179" y="25020"/>
                  <a:pt x="26934" y="25210"/>
                  <a:pt x="26663" y="25372"/>
                </a:cubicBezTo>
                <a:cubicBezTo>
                  <a:pt x="26419" y="25535"/>
                  <a:pt x="26148" y="25725"/>
                  <a:pt x="25904" y="25888"/>
                </a:cubicBezTo>
                <a:lnTo>
                  <a:pt x="25171" y="26430"/>
                </a:lnTo>
                <a:lnTo>
                  <a:pt x="25199" y="26430"/>
                </a:lnTo>
                <a:cubicBezTo>
                  <a:pt x="24683" y="26810"/>
                  <a:pt x="24249" y="27190"/>
                  <a:pt x="23734" y="27651"/>
                </a:cubicBezTo>
                <a:cubicBezTo>
                  <a:pt x="22323" y="28871"/>
                  <a:pt x="21049" y="30228"/>
                  <a:pt x="19909" y="31692"/>
                </a:cubicBezTo>
                <a:lnTo>
                  <a:pt x="19421" y="32370"/>
                </a:lnTo>
                <a:cubicBezTo>
                  <a:pt x="19258" y="32642"/>
                  <a:pt x="19096" y="32940"/>
                  <a:pt x="18879" y="33266"/>
                </a:cubicBezTo>
                <a:lnTo>
                  <a:pt x="18553" y="33808"/>
                </a:lnTo>
                <a:cubicBezTo>
                  <a:pt x="18445" y="33971"/>
                  <a:pt x="18336" y="34188"/>
                  <a:pt x="18228" y="34378"/>
                </a:cubicBezTo>
                <a:cubicBezTo>
                  <a:pt x="17984" y="34812"/>
                  <a:pt x="17767" y="35246"/>
                  <a:pt x="17577" y="35707"/>
                </a:cubicBezTo>
                <a:lnTo>
                  <a:pt x="17197" y="36602"/>
                </a:lnTo>
                <a:cubicBezTo>
                  <a:pt x="17088" y="36900"/>
                  <a:pt x="16980" y="37198"/>
                  <a:pt x="16872" y="37497"/>
                </a:cubicBezTo>
                <a:cubicBezTo>
                  <a:pt x="16627" y="38121"/>
                  <a:pt x="16465" y="38772"/>
                  <a:pt x="16356" y="39450"/>
                </a:cubicBezTo>
                <a:cubicBezTo>
                  <a:pt x="16166" y="40806"/>
                  <a:pt x="16329" y="42189"/>
                  <a:pt x="16899" y="43437"/>
                </a:cubicBezTo>
                <a:cubicBezTo>
                  <a:pt x="17197" y="44115"/>
                  <a:pt x="17739" y="44685"/>
                  <a:pt x="18390" y="45064"/>
                </a:cubicBezTo>
                <a:cubicBezTo>
                  <a:pt x="18847" y="45302"/>
                  <a:pt x="19352" y="45416"/>
                  <a:pt x="19865" y="45416"/>
                </a:cubicBezTo>
                <a:cubicBezTo>
                  <a:pt x="20114" y="45416"/>
                  <a:pt x="20366" y="45389"/>
                  <a:pt x="20615" y="45336"/>
                </a:cubicBezTo>
                <a:cubicBezTo>
                  <a:pt x="21266" y="45173"/>
                  <a:pt x="21917" y="44875"/>
                  <a:pt x="22486" y="44495"/>
                </a:cubicBezTo>
                <a:cubicBezTo>
                  <a:pt x="23056" y="44142"/>
                  <a:pt x="23544" y="43762"/>
                  <a:pt x="24086" y="43410"/>
                </a:cubicBezTo>
                <a:cubicBezTo>
                  <a:pt x="25226" y="42623"/>
                  <a:pt x="26148" y="41972"/>
                  <a:pt x="27124" y="41348"/>
                </a:cubicBezTo>
                <a:cubicBezTo>
                  <a:pt x="27638" y="41022"/>
                  <a:pt x="28091" y="40695"/>
                  <a:pt x="28328" y="40507"/>
                </a:cubicBezTo>
                <a:lnTo>
                  <a:pt x="28328" y="40507"/>
                </a:lnTo>
                <a:lnTo>
                  <a:pt x="28019" y="40725"/>
                </a:lnTo>
                <a:lnTo>
                  <a:pt x="28481" y="40372"/>
                </a:lnTo>
                <a:lnTo>
                  <a:pt x="28399" y="40426"/>
                </a:lnTo>
                <a:lnTo>
                  <a:pt x="29104" y="39938"/>
                </a:lnTo>
                <a:lnTo>
                  <a:pt x="29104" y="39938"/>
                </a:lnTo>
                <a:lnTo>
                  <a:pt x="29077" y="39965"/>
                </a:lnTo>
                <a:lnTo>
                  <a:pt x="30461" y="39043"/>
                </a:lnTo>
                <a:lnTo>
                  <a:pt x="31112" y="38555"/>
                </a:lnTo>
                <a:cubicBezTo>
                  <a:pt x="33037" y="37198"/>
                  <a:pt x="35099" y="35761"/>
                  <a:pt x="37160" y="34432"/>
                </a:cubicBezTo>
                <a:cubicBezTo>
                  <a:pt x="38571" y="33564"/>
                  <a:pt x="40849" y="32126"/>
                  <a:pt x="42856" y="31258"/>
                </a:cubicBezTo>
                <a:cubicBezTo>
                  <a:pt x="43477" y="30980"/>
                  <a:pt x="43692" y="30888"/>
                  <a:pt x="43649" y="30888"/>
                </a:cubicBezTo>
                <a:cubicBezTo>
                  <a:pt x="43645" y="30888"/>
                  <a:pt x="43640" y="30888"/>
                  <a:pt x="43634" y="30889"/>
                </a:cubicBezTo>
                <a:lnTo>
                  <a:pt x="43634" y="30889"/>
                </a:lnTo>
                <a:cubicBezTo>
                  <a:pt x="44122" y="30677"/>
                  <a:pt x="44625" y="30480"/>
                  <a:pt x="45142" y="30307"/>
                </a:cubicBezTo>
                <a:lnTo>
                  <a:pt x="45142" y="30307"/>
                </a:lnTo>
                <a:cubicBezTo>
                  <a:pt x="45121" y="30316"/>
                  <a:pt x="45101" y="30326"/>
                  <a:pt x="45080" y="30336"/>
                </a:cubicBezTo>
                <a:cubicBezTo>
                  <a:pt x="45127" y="30316"/>
                  <a:pt x="45175" y="30297"/>
                  <a:pt x="45222" y="30280"/>
                </a:cubicBezTo>
                <a:lnTo>
                  <a:pt x="45222" y="30280"/>
                </a:lnTo>
                <a:cubicBezTo>
                  <a:pt x="45195" y="30289"/>
                  <a:pt x="45168" y="30298"/>
                  <a:pt x="45142" y="30307"/>
                </a:cubicBezTo>
                <a:lnTo>
                  <a:pt x="45142" y="30307"/>
                </a:lnTo>
                <a:cubicBezTo>
                  <a:pt x="45284" y="30241"/>
                  <a:pt x="45430" y="30194"/>
                  <a:pt x="45596" y="30146"/>
                </a:cubicBezTo>
                <a:cubicBezTo>
                  <a:pt x="47265" y="29628"/>
                  <a:pt x="48990" y="29353"/>
                  <a:pt x="50740" y="29353"/>
                </a:cubicBezTo>
                <a:cubicBezTo>
                  <a:pt x="51095" y="29353"/>
                  <a:pt x="51450" y="29364"/>
                  <a:pt x="51807" y="29387"/>
                </a:cubicBezTo>
                <a:cubicBezTo>
                  <a:pt x="53028" y="29441"/>
                  <a:pt x="54248" y="29712"/>
                  <a:pt x="55415" y="30146"/>
                </a:cubicBezTo>
                <a:cubicBezTo>
                  <a:pt x="56581" y="30580"/>
                  <a:pt x="57639" y="31231"/>
                  <a:pt x="58561" y="32072"/>
                </a:cubicBezTo>
                <a:cubicBezTo>
                  <a:pt x="58968" y="32425"/>
                  <a:pt x="59347" y="32859"/>
                  <a:pt x="59673" y="33293"/>
                </a:cubicBezTo>
                <a:cubicBezTo>
                  <a:pt x="60161" y="33944"/>
                  <a:pt x="60568" y="34649"/>
                  <a:pt x="60894" y="35408"/>
                </a:cubicBezTo>
                <a:cubicBezTo>
                  <a:pt x="61219" y="36168"/>
                  <a:pt x="61463" y="36981"/>
                  <a:pt x="61545" y="37795"/>
                </a:cubicBezTo>
                <a:cubicBezTo>
                  <a:pt x="61707" y="39124"/>
                  <a:pt x="61490" y="40453"/>
                  <a:pt x="60894" y="41647"/>
                </a:cubicBezTo>
                <a:cubicBezTo>
                  <a:pt x="60812" y="41810"/>
                  <a:pt x="60731" y="41999"/>
                  <a:pt x="60622" y="42162"/>
                </a:cubicBezTo>
                <a:cubicBezTo>
                  <a:pt x="60541" y="42325"/>
                  <a:pt x="60432" y="42460"/>
                  <a:pt x="60324" y="42596"/>
                </a:cubicBezTo>
                <a:lnTo>
                  <a:pt x="60161" y="42840"/>
                </a:lnTo>
                <a:lnTo>
                  <a:pt x="59971" y="43030"/>
                </a:lnTo>
                <a:cubicBezTo>
                  <a:pt x="59844" y="43158"/>
                  <a:pt x="59740" y="43310"/>
                  <a:pt x="59615" y="43440"/>
                </a:cubicBezTo>
                <a:lnTo>
                  <a:pt x="59615" y="43440"/>
                </a:lnTo>
                <a:lnTo>
                  <a:pt x="59239" y="43762"/>
                </a:lnTo>
                <a:cubicBezTo>
                  <a:pt x="59158" y="43844"/>
                  <a:pt x="59076" y="43925"/>
                  <a:pt x="58968" y="44007"/>
                </a:cubicBezTo>
                <a:lnTo>
                  <a:pt x="58615" y="44278"/>
                </a:lnTo>
                <a:cubicBezTo>
                  <a:pt x="58100" y="44685"/>
                  <a:pt x="57530" y="45010"/>
                  <a:pt x="56961" y="45308"/>
                </a:cubicBezTo>
                <a:cubicBezTo>
                  <a:pt x="55198" y="46068"/>
                  <a:pt x="53299" y="46529"/>
                  <a:pt x="51400" y="46610"/>
                </a:cubicBezTo>
                <a:cubicBezTo>
                  <a:pt x="50997" y="46628"/>
                  <a:pt x="50593" y="46637"/>
                  <a:pt x="50189" y="46637"/>
                </a:cubicBezTo>
                <a:cubicBezTo>
                  <a:pt x="49318" y="46637"/>
                  <a:pt x="48447" y="46595"/>
                  <a:pt x="47576" y="46502"/>
                </a:cubicBezTo>
                <a:cubicBezTo>
                  <a:pt x="46301" y="46393"/>
                  <a:pt x="45026" y="46231"/>
                  <a:pt x="43724" y="46095"/>
                </a:cubicBezTo>
                <a:cubicBezTo>
                  <a:pt x="42328" y="45948"/>
                  <a:pt x="40908" y="45825"/>
                  <a:pt x="39486" y="45825"/>
                </a:cubicBezTo>
                <a:cubicBezTo>
                  <a:pt x="38283" y="45825"/>
                  <a:pt x="37079" y="45913"/>
                  <a:pt x="35885" y="46149"/>
                </a:cubicBezTo>
                <a:cubicBezTo>
                  <a:pt x="35560" y="46204"/>
                  <a:pt x="35261" y="46258"/>
                  <a:pt x="34963" y="46339"/>
                </a:cubicBezTo>
                <a:cubicBezTo>
                  <a:pt x="34665" y="46421"/>
                  <a:pt x="34339" y="46529"/>
                  <a:pt x="34041" y="46638"/>
                </a:cubicBezTo>
                <a:cubicBezTo>
                  <a:pt x="33444" y="46855"/>
                  <a:pt x="32875" y="47126"/>
                  <a:pt x="32332" y="47478"/>
                </a:cubicBezTo>
                <a:cubicBezTo>
                  <a:pt x="31220" y="48129"/>
                  <a:pt x="30244" y="48970"/>
                  <a:pt x="29430" y="49974"/>
                </a:cubicBezTo>
                <a:cubicBezTo>
                  <a:pt x="28589" y="50977"/>
                  <a:pt x="28019" y="52144"/>
                  <a:pt x="27694" y="53419"/>
                </a:cubicBezTo>
                <a:cubicBezTo>
                  <a:pt x="27558" y="54042"/>
                  <a:pt x="27504" y="54693"/>
                  <a:pt x="27585" y="55371"/>
                </a:cubicBezTo>
                <a:cubicBezTo>
                  <a:pt x="27613" y="55697"/>
                  <a:pt x="27667" y="56022"/>
                  <a:pt x="27748" y="56321"/>
                </a:cubicBezTo>
                <a:lnTo>
                  <a:pt x="27802" y="56565"/>
                </a:lnTo>
                <a:lnTo>
                  <a:pt x="27911" y="56836"/>
                </a:lnTo>
                <a:cubicBezTo>
                  <a:pt x="27992" y="57080"/>
                  <a:pt x="28101" y="57270"/>
                  <a:pt x="28209" y="57514"/>
                </a:cubicBezTo>
                <a:cubicBezTo>
                  <a:pt x="28236" y="57596"/>
                  <a:pt x="28264" y="57677"/>
                  <a:pt x="28318" y="57758"/>
                </a:cubicBezTo>
                <a:cubicBezTo>
                  <a:pt x="28399" y="57758"/>
                  <a:pt x="28508" y="57704"/>
                  <a:pt x="28589" y="57704"/>
                </a:cubicBezTo>
                <a:lnTo>
                  <a:pt x="29159" y="57514"/>
                </a:lnTo>
                <a:lnTo>
                  <a:pt x="29728" y="57351"/>
                </a:lnTo>
                <a:cubicBezTo>
                  <a:pt x="29918" y="57297"/>
                  <a:pt x="30081" y="57243"/>
                  <a:pt x="30244" y="57189"/>
                </a:cubicBezTo>
                <a:cubicBezTo>
                  <a:pt x="30596" y="57107"/>
                  <a:pt x="30922" y="56999"/>
                  <a:pt x="31274" y="56917"/>
                </a:cubicBezTo>
                <a:cubicBezTo>
                  <a:pt x="31952" y="56728"/>
                  <a:pt x="32630" y="56565"/>
                  <a:pt x="33336" y="56402"/>
                </a:cubicBezTo>
                <a:cubicBezTo>
                  <a:pt x="34692" y="56077"/>
                  <a:pt x="36102" y="55805"/>
                  <a:pt x="37486" y="55616"/>
                </a:cubicBezTo>
                <a:cubicBezTo>
                  <a:pt x="39764" y="55263"/>
                  <a:pt x="42070" y="55046"/>
                  <a:pt x="44375" y="54992"/>
                </a:cubicBezTo>
                <a:lnTo>
                  <a:pt x="45569" y="54965"/>
                </a:lnTo>
                <a:lnTo>
                  <a:pt x="46871" y="54965"/>
                </a:lnTo>
                <a:lnTo>
                  <a:pt x="47521" y="54992"/>
                </a:lnTo>
                <a:cubicBezTo>
                  <a:pt x="49393" y="55019"/>
                  <a:pt x="51237" y="55317"/>
                  <a:pt x="53001" y="55914"/>
                </a:cubicBezTo>
                <a:cubicBezTo>
                  <a:pt x="53868" y="56212"/>
                  <a:pt x="54682" y="56619"/>
                  <a:pt x="55442" y="57134"/>
                </a:cubicBezTo>
                <a:cubicBezTo>
                  <a:pt x="56174" y="57623"/>
                  <a:pt x="56798" y="58274"/>
                  <a:pt x="57232" y="59033"/>
                </a:cubicBezTo>
                <a:cubicBezTo>
                  <a:pt x="57530" y="59576"/>
                  <a:pt x="57720" y="60172"/>
                  <a:pt x="57801" y="60796"/>
                </a:cubicBezTo>
                <a:cubicBezTo>
                  <a:pt x="57856" y="61393"/>
                  <a:pt x="57774" y="62017"/>
                  <a:pt x="57612" y="62613"/>
                </a:cubicBezTo>
                <a:cubicBezTo>
                  <a:pt x="57422" y="63210"/>
                  <a:pt x="57123" y="63780"/>
                  <a:pt x="56744" y="64268"/>
                </a:cubicBezTo>
                <a:cubicBezTo>
                  <a:pt x="56364" y="64783"/>
                  <a:pt x="55930" y="65244"/>
                  <a:pt x="55442" y="65624"/>
                </a:cubicBezTo>
                <a:cubicBezTo>
                  <a:pt x="54628" y="66275"/>
                  <a:pt x="53706" y="66791"/>
                  <a:pt x="52729" y="67116"/>
                </a:cubicBezTo>
                <a:cubicBezTo>
                  <a:pt x="51726" y="67414"/>
                  <a:pt x="50695" y="67631"/>
                  <a:pt x="49664" y="67713"/>
                </a:cubicBezTo>
                <a:cubicBezTo>
                  <a:pt x="48968" y="67767"/>
                  <a:pt x="48266" y="67785"/>
                  <a:pt x="47559" y="67785"/>
                </a:cubicBezTo>
                <a:cubicBezTo>
                  <a:pt x="46144" y="67785"/>
                  <a:pt x="44710" y="67713"/>
                  <a:pt x="43263" y="67713"/>
                </a:cubicBezTo>
                <a:cubicBezTo>
                  <a:pt x="43139" y="67710"/>
                  <a:pt x="43015" y="67709"/>
                  <a:pt x="42891" y="67709"/>
                </a:cubicBezTo>
                <a:cubicBezTo>
                  <a:pt x="41527" y="67709"/>
                  <a:pt x="40187" y="67846"/>
                  <a:pt x="38869" y="68120"/>
                </a:cubicBezTo>
                <a:cubicBezTo>
                  <a:pt x="37431" y="68418"/>
                  <a:pt x="36048" y="68988"/>
                  <a:pt x="34882" y="69856"/>
                </a:cubicBezTo>
                <a:cubicBezTo>
                  <a:pt x="33661" y="70723"/>
                  <a:pt x="32766" y="71944"/>
                  <a:pt x="32278" y="73354"/>
                </a:cubicBezTo>
                <a:cubicBezTo>
                  <a:pt x="31763" y="74765"/>
                  <a:pt x="31627" y="76311"/>
                  <a:pt x="31871" y="77803"/>
                </a:cubicBezTo>
                <a:cubicBezTo>
                  <a:pt x="31871" y="77911"/>
                  <a:pt x="31925" y="78020"/>
                  <a:pt x="31925" y="78128"/>
                </a:cubicBezTo>
                <a:cubicBezTo>
                  <a:pt x="31979" y="78345"/>
                  <a:pt x="32034" y="78562"/>
                  <a:pt x="32088" y="78752"/>
                </a:cubicBezTo>
                <a:cubicBezTo>
                  <a:pt x="32115" y="78969"/>
                  <a:pt x="32169" y="79186"/>
                  <a:pt x="32251" y="79376"/>
                </a:cubicBezTo>
                <a:lnTo>
                  <a:pt x="32468" y="80000"/>
                </a:lnTo>
                <a:lnTo>
                  <a:pt x="32712" y="80569"/>
                </a:lnTo>
                <a:cubicBezTo>
                  <a:pt x="32793" y="80786"/>
                  <a:pt x="32902" y="80976"/>
                  <a:pt x="33010" y="81166"/>
                </a:cubicBezTo>
                <a:cubicBezTo>
                  <a:pt x="33092" y="81356"/>
                  <a:pt x="33200" y="81546"/>
                  <a:pt x="33309" y="81736"/>
                </a:cubicBezTo>
                <a:cubicBezTo>
                  <a:pt x="34204" y="83173"/>
                  <a:pt x="35451" y="84367"/>
                  <a:pt x="36943" y="85208"/>
                </a:cubicBezTo>
                <a:cubicBezTo>
                  <a:pt x="37920" y="85777"/>
                  <a:pt x="38950" y="86211"/>
                  <a:pt x="40035" y="86510"/>
                </a:cubicBezTo>
                <a:cubicBezTo>
                  <a:pt x="41450" y="86894"/>
                  <a:pt x="42911" y="87097"/>
                  <a:pt x="44383" y="87097"/>
                </a:cubicBezTo>
                <a:cubicBezTo>
                  <a:pt x="44886" y="87097"/>
                  <a:pt x="45390" y="87073"/>
                  <a:pt x="45894" y="87025"/>
                </a:cubicBezTo>
                <a:cubicBezTo>
                  <a:pt x="46165" y="87025"/>
                  <a:pt x="46382" y="86998"/>
                  <a:pt x="46545" y="86971"/>
                </a:cubicBezTo>
                <a:cubicBezTo>
                  <a:pt x="46823" y="86931"/>
                  <a:pt x="46912" y="86906"/>
                  <a:pt x="46855" y="86906"/>
                </a:cubicBezTo>
                <a:cubicBezTo>
                  <a:pt x="46834" y="86906"/>
                  <a:pt x="46793" y="86909"/>
                  <a:pt x="46735" y="86916"/>
                </a:cubicBezTo>
                <a:cubicBezTo>
                  <a:pt x="46491" y="86916"/>
                  <a:pt x="45948" y="86971"/>
                  <a:pt x="45189" y="86971"/>
                </a:cubicBezTo>
                <a:cubicBezTo>
                  <a:pt x="44983" y="86978"/>
                  <a:pt x="44779" y="86982"/>
                  <a:pt x="44574" y="86982"/>
                </a:cubicBezTo>
                <a:cubicBezTo>
                  <a:pt x="43349" y="86982"/>
                  <a:pt x="42143" y="86843"/>
                  <a:pt x="40958" y="86564"/>
                </a:cubicBezTo>
                <a:cubicBezTo>
                  <a:pt x="40252" y="86401"/>
                  <a:pt x="39574" y="86184"/>
                  <a:pt x="38923" y="85940"/>
                </a:cubicBezTo>
                <a:cubicBezTo>
                  <a:pt x="38293" y="85688"/>
                  <a:pt x="37687" y="85389"/>
                  <a:pt x="37125" y="85043"/>
                </a:cubicBezTo>
                <a:lnTo>
                  <a:pt x="37125" y="85043"/>
                </a:lnTo>
                <a:cubicBezTo>
                  <a:pt x="38018" y="85508"/>
                  <a:pt x="38960" y="85898"/>
                  <a:pt x="39927" y="86211"/>
                </a:cubicBezTo>
                <a:cubicBezTo>
                  <a:pt x="40849" y="86482"/>
                  <a:pt x="41798" y="86672"/>
                  <a:pt x="42775" y="86754"/>
                </a:cubicBezTo>
                <a:cubicBezTo>
                  <a:pt x="43408" y="86816"/>
                  <a:pt x="44042" y="86849"/>
                  <a:pt x="44676" y="86849"/>
                </a:cubicBezTo>
                <a:cubicBezTo>
                  <a:pt x="45425" y="86849"/>
                  <a:pt x="46175" y="86802"/>
                  <a:pt x="46925" y="86699"/>
                </a:cubicBezTo>
                <a:cubicBezTo>
                  <a:pt x="47494" y="86645"/>
                  <a:pt x="48037" y="86564"/>
                  <a:pt x="48579" y="86401"/>
                </a:cubicBezTo>
                <a:cubicBezTo>
                  <a:pt x="48634" y="86374"/>
                  <a:pt x="48579" y="86374"/>
                  <a:pt x="48579" y="86347"/>
                </a:cubicBezTo>
                <a:cubicBezTo>
                  <a:pt x="47576" y="86537"/>
                  <a:pt x="46545" y="86645"/>
                  <a:pt x="45514" y="86672"/>
                </a:cubicBezTo>
                <a:cubicBezTo>
                  <a:pt x="44646" y="86672"/>
                  <a:pt x="43778" y="86645"/>
                  <a:pt x="42910" y="86537"/>
                </a:cubicBezTo>
                <a:cubicBezTo>
                  <a:pt x="42015" y="86428"/>
                  <a:pt x="41120" y="86238"/>
                  <a:pt x="40252" y="85994"/>
                </a:cubicBezTo>
                <a:cubicBezTo>
                  <a:pt x="38408" y="85479"/>
                  <a:pt x="36699" y="84529"/>
                  <a:pt x="35316" y="83255"/>
                </a:cubicBezTo>
                <a:cubicBezTo>
                  <a:pt x="34692" y="82658"/>
                  <a:pt x="34149" y="81953"/>
                  <a:pt x="33715" y="81220"/>
                </a:cubicBezTo>
                <a:cubicBezTo>
                  <a:pt x="33281" y="80461"/>
                  <a:pt x="32956" y="79674"/>
                  <a:pt x="32739" y="78834"/>
                </a:cubicBezTo>
                <a:cubicBezTo>
                  <a:pt x="32386" y="77532"/>
                  <a:pt x="32332" y="76175"/>
                  <a:pt x="32549" y="74873"/>
                </a:cubicBezTo>
                <a:cubicBezTo>
                  <a:pt x="32739" y="73571"/>
                  <a:pt x="33309" y="72351"/>
                  <a:pt x="34177" y="71374"/>
                </a:cubicBezTo>
                <a:cubicBezTo>
                  <a:pt x="34421" y="71049"/>
                  <a:pt x="34719" y="70778"/>
                  <a:pt x="35044" y="70534"/>
                </a:cubicBezTo>
                <a:cubicBezTo>
                  <a:pt x="35560" y="70127"/>
                  <a:pt x="36102" y="69801"/>
                  <a:pt x="36699" y="69530"/>
                </a:cubicBezTo>
                <a:lnTo>
                  <a:pt x="36699" y="69530"/>
                </a:lnTo>
                <a:cubicBezTo>
                  <a:pt x="35885" y="69910"/>
                  <a:pt x="35126" y="70425"/>
                  <a:pt x="34475" y="71049"/>
                </a:cubicBezTo>
                <a:cubicBezTo>
                  <a:pt x="33797" y="71781"/>
                  <a:pt x="33281" y="72622"/>
                  <a:pt x="32929" y="73544"/>
                </a:cubicBezTo>
                <a:cubicBezTo>
                  <a:pt x="32576" y="74602"/>
                  <a:pt x="32413" y="75687"/>
                  <a:pt x="32468" y="76799"/>
                </a:cubicBezTo>
                <a:cubicBezTo>
                  <a:pt x="32495" y="77233"/>
                  <a:pt x="32549" y="77640"/>
                  <a:pt x="32630" y="78074"/>
                </a:cubicBezTo>
                <a:cubicBezTo>
                  <a:pt x="32712" y="78508"/>
                  <a:pt x="32820" y="78915"/>
                  <a:pt x="32956" y="79349"/>
                </a:cubicBezTo>
                <a:cubicBezTo>
                  <a:pt x="33092" y="79756"/>
                  <a:pt x="33254" y="80135"/>
                  <a:pt x="33444" y="80542"/>
                </a:cubicBezTo>
                <a:cubicBezTo>
                  <a:pt x="33634" y="80922"/>
                  <a:pt x="33851" y="81275"/>
                  <a:pt x="34068" y="81654"/>
                </a:cubicBezTo>
                <a:cubicBezTo>
                  <a:pt x="34502" y="82278"/>
                  <a:pt x="34990" y="82875"/>
                  <a:pt x="35560" y="83390"/>
                </a:cubicBezTo>
                <a:cubicBezTo>
                  <a:pt x="35831" y="83634"/>
                  <a:pt x="36129" y="83851"/>
                  <a:pt x="36455" y="84096"/>
                </a:cubicBezTo>
                <a:cubicBezTo>
                  <a:pt x="36591" y="84177"/>
                  <a:pt x="36753" y="84313"/>
                  <a:pt x="36916" y="84394"/>
                </a:cubicBezTo>
                <a:lnTo>
                  <a:pt x="37377" y="84692"/>
                </a:lnTo>
                <a:cubicBezTo>
                  <a:pt x="38679" y="85425"/>
                  <a:pt x="40117" y="85940"/>
                  <a:pt x="41581" y="86184"/>
                </a:cubicBezTo>
                <a:cubicBezTo>
                  <a:pt x="42247" y="86313"/>
                  <a:pt x="43065" y="86391"/>
                  <a:pt x="43216" y="86391"/>
                </a:cubicBezTo>
                <a:cubicBezTo>
                  <a:pt x="43256" y="86391"/>
                  <a:pt x="43250" y="86385"/>
                  <a:pt x="43182" y="86374"/>
                </a:cubicBezTo>
                <a:cubicBezTo>
                  <a:pt x="42856" y="86320"/>
                  <a:pt x="41690" y="86184"/>
                  <a:pt x="40822" y="85940"/>
                </a:cubicBezTo>
                <a:lnTo>
                  <a:pt x="40008" y="85723"/>
                </a:lnTo>
                <a:cubicBezTo>
                  <a:pt x="39737" y="85642"/>
                  <a:pt x="39493" y="85533"/>
                  <a:pt x="39222" y="85452"/>
                </a:cubicBezTo>
                <a:cubicBezTo>
                  <a:pt x="38326" y="85099"/>
                  <a:pt x="37486" y="84665"/>
                  <a:pt x="36699" y="84123"/>
                </a:cubicBezTo>
                <a:cubicBezTo>
                  <a:pt x="36509" y="83987"/>
                  <a:pt x="36319" y="83851"/>
                  <a:pt x="36129" y="83716"/>
                </a:cubicBezTo>
                <a:lnTo>
                  <a:pt x="35587" y="83255"/>
                </a:lnTo>
                <a:cubicBezTo>
                  <a:pt x="35234" y="82929"/>
                  <a:pt x="34936" y="82577"/>
                  <a:pt x="34638" y="82224"/>
                </a:cubicBezTo>
                <a:cubicBezTo>
                  <a:pt x="34041" y="81465"/>
                  <a:pt x="33580" y="80651"/>
                  <a:pt x="33227" y="79756"/>
                </a:cubicBezTo>
                <a:cubicBezTo>
                  <a:pt x="32902" y="78861"/>
                  <a:pt x="32685" y="77938"/>
                  <a:pt x="32630" y="76989"/>
                </a:cubicBezTo>
                <a:cubicBezTo>
                  <a:pt x="32549" y="76094"/>
                  <a:pt x="32630" y="75226"/>
                  <a:pt x="32847" y="74358"/>
                </a:cubicBezTo>
                <a:cubicBezTo>
                  <a:pt x="33037" y="73490"/>
                  <a:pt x="33390" y="72704"/>
                  <a:pt x="33905" y="71971"/>
                </a:cubicBezTo>
                <a:cubicBezTo>
                  <a:pt x="34936" y="70561"/>
                  <a:pt x="36509" y="69639"/>
                  <a:pt x="38218" y="69150"/>
                </a:cubicBezTo>
                <a:cubicBezTo>
                  <a:pt x="39439" y="68798"/>
                  <a:pt x="40686" y="68608"/>
                  <a:pt x="41934" y="68581"/>
                </a:cubicBezTo>
                <a:cubicBezTo>
                  <a:pt x="42329" y="68564"/>
                  <a:pt x="42727" y="68557"/>
                  <a:pt x="43126" y="68557"/>
                </a:cubicBezTo>
                <a:cubicBezTo>
                  <a:pt x="44014" y="68557"/>
                  <a:pt x="44906" y="68589"/>
                  <a:pt x="45786" y="68608"/>
                </a:cubicBezTo>
                <a:cubicBezTo>
                  <a:pt x="46314" y="68623"/>
                  <a:pt x="46846" y="68634"/>
                  <a:pt x="47380" y="68634"/>
                </a:cubicBezTo>
                <a:cubicBezTo>
                  <a:pt x="48793" y="68634"/>
                  <a:pt x="50220" y="68558"/>
                  <a:pt x="51617" y="68282"/>
                </a:cubicBezTo>
                <a:cubicBezTo>
                  <a:pt x="53624" y="67930"/>
                  <a:pt x="55442" y="66953"/>
                  <a:pt x="56852" y="65516"/>
                </a:cubicBezTo>
                <a:cubicBezTo>
                  <a:pt x="57232" y="65109"/>
                  <a:pt x="57584" y="64648"/>
                  <a:pt x="57856" y="64160"/>
                </a:cubicBezTo>
                <a:cubicBezTo>
                  <a:pt x="58154" y="63671"/>
                  <a:pt x="58371" y="63129"/>
                  <a:pt x="58534" y="62559"/>
                </a:cubicBezTo>
                <a:cubicBezTo>
                  <a:pt x="58561" y="62424"/>
                  <a:pt x="58588" y="62288"/>
                  <a:pt x="58615" y="62125"/>
                </a:cubicBezTo>
                <a:cubicBezTo>
                  <a:pt x="58642" y="61990"/>
                  <a:pt x="58669" y="61854"/>
                  <a:pt x="58669" y="61718"/>
                </a:cubicBezTo>
                <a:lnTo>
                  <a:pt x="58697" y="61284"/>
                </a:lnTo>
                <a:lnTo>
                  <a:pt x="58697" y="60878"/>
                </a:lnTo>
                <a:cubicBezTo>
                  <a:pt x="58669" y="60606"/>
                  <a:pt x="58642" y="60335"/>
                  <a:pt x="58561" y="60091"/>
                </a:cubicBezTo>
                <a:cubicBezTo>
                  <a:pt x="58534" y="59847"/>
                  <a:pt x="58452" y="59603"/>
                  <a:pt x="58344" y="59359"/>
                </a:cubicBezTo>
                <a:cubicBezTo>
                  <a:pt x="57910" y="58192"/>
                  <a:pt x="57123" y="57189"/>
                  <a:pt x="56093" y="56511"/>
                </a:cubicBezTo>
                <a:cubicBezTo>
                  <a:pt x="55089" y="55805"/>
                  <a:pt x="54004" y="55290"/>
                  <a:pt x="52865" y="54937"/>
                </a:cubicBezTo>
                <a:cubicBezTo>
                  <a:pt x="51726" y="54612"/>
                  <a:pt x="50559" y="54368"/>
                  <a:pt x="49366" y="54232"/>
                </a:cubicBezTo>
                <a:cubicBezTo>
                  <a:pt x="49068" y="54205"/>
                  <a:pt x="48796" y="54178"/>
                  <a:pt x="48498" y="54178"/>
                </a:cubicBezTo>
                <a:cubicBezTo>
                  <a:pt x="48200" y="54151"/>
                  <a:pt x="47901" y="54151"/>
                  <a:pt x="47603" y="54124"/>
                </a:cubicBezTo>
                <a:cubicBezTo>
                  <a:pt x="47223" y="54124"/>
                  <a:pt x="46831" y="54112"/>
                  <a:pt x="46444" y="54112"/>
                </a:cubicBezTo>
                <a:cubicBezTo>
                  <a:pt x="46250" y="54112"/>
                  <a:pt x="46057" y="54115"/>
                  <a:pt x="45867" y="54124"/>
                </a:cubicBezTo>
                <a:cubicBezTo>
                  <a:pt x="42015" y="54124"/>
                  <a:pt x="38191" y="54531"/>
                  <a:pt x="34421" y="55290"/>
                </a:cubicBezTo>
                <a:cubicBezTo>
                  <a:pt x="33498" y="55480"/>
                  <a:pt x="32576" y="55697"/>
                  <a:pt x="31708" y="55914"/>
                </a:cubicBezTo>
                <a:cubicBezTo>
                  <a:pt x="31247" y="56050"/>
                  <a:pt x="30786" y="56158"/>
                  <a:pt x="30352" y="56294"/>
                </a:cubicBezTo>
                <a:lnTo>
                  <a:pt x="29674" y="56483"/>
                </a:lnTo>
                <a:lnTo>
                  <a:pt x="29050" y="56673"/>
                </a:lnTo>
                <a:lnTo>
                  <a:pt x="28806" y="56755"/>
                </a:lnTo>
                <a:cubicBezTo>
                  <a:pt x="28752" y="56673"/>
                  <a:pt x="28725" y="56592"/>
                  <a:pt x="28698" y="56511"/>
                </a:cubicBezTo>
                <a:lnTo>
                  <a:pt x="28643" y="56375"/>
                </a:lnTo>
                <a:cubicBezTo>
                  <a:pt x="28616" y="56294"/>
                  <a:pt x="28589" y="56212"/>
                  <a:pt x="28589" y="56131"/>
                </a:cubicBezTo>
                <a:cubicBezTo>
                  <a:pt x="28535" y="55995"/>
                  <a:pt x="28508" y="55833"/>
                  <a:pt x="28481" y="55670"/>
                </a:cubicBezTo>
                <a:cubicBezTo>
                  <a:pt x="28291" y="54503"/>
                  <a:pt x="28508" y="53310"/>
                  <a:pt x="29023" y="52225"/>
                </a:cubicBezTo>
                <a:lnTo>
                  <a:pt x="29023" y="52279"/>
                </a:lnTo>
                <a:cubicBezTo>
                  <a:pt x="29294" y="51601"/>
                  <a:pt x="29674" y="51004"/>
                  <a:pt x="30135" y="50462"/>
                </a:cubicBezTo>
                <a:cubicBezTo>
                  <a:pt x="30976" y="49458"/>
                  <a:pt x="31952" y="48645"/>
                  <a:pt x="33092" y="48021"/>
                </a:cubicBezTo>
                <a:cubicBezTo>
                  <a:pt x="33688" y="47695"/>
                  <a:pt x="34285" y="47424"/>
                  <a:pt x="34936" y="47234"/>
                </a:cubicBezTo>
                <a:cubicBezTo>
                  <a:pt x="35587" y="47072"/>
                  <a:pt x="36238" y="46909"/>
                  <a:pt x="36916" y="46827"/>
                </a:cubicBezTo>
                <a:cubicBezTo>
                  <a:pt x="37786" y="46723"/>
                  <a:pt x="38655" y="46674"/>
                  <a:pt x="39532" y="46674"/>
                </a:cubicBezTo>
                <a:cubicBezTo>
                  <a:pt x="40022" y="46674"/>
                  <a:pt x="40515" y="46690"/>
                  <a:pt x="41012" y="46719"/>
                </a:cubicBezTo>
                <a:cubicBezTo>
                  <a:pt x="43751" y="46882"/>
                  <a:pt x="46518" y="47343"/>
                  <a:pt x="49339" y="47478"/>
                </a:cubicBezTo>
                <a:cubicBezTo>
                  <a:pt x="49650" y="47499"/>
                  <a:pt x="49960" y="47508"/>
                  <a:pt x="50271" y="47508"/>
                </a:cubicBezTo>
                <a:cubicBezTo>
                  <a:pt x="50774" y="47508"/>
                  <a:pt x="51277" y="47485"/>
                  <a:pt x="51780" y="47451"/>
                </a:cubicBezTo>
                <a:cubicBezTo>
                  <a:pt x="52187" y="47424"/>
                  <a:pt x="52567" y="47370"/>
                  <a:pt x="52919" y="47343"/>
                </a:cubicBezTo>
                <a:lnTo>
                  <a:pt x="53868" y="47180"/>
                </a:lnTo>
                <a:cubicBezTo>
                  <a:pt x="55496" y="46882"/>
                  <a:pt x="57069" y="46285"/>
                  <a:pt x="58480" y="45471"/>
                </a:cubicBezTo>
                <a:cubicBezTo>
                  <a:pt x="60351" y="44413"/>
                  <a:pt x="61707" y="42650"/>
                  <a:pt x="62250" y="40589"/>
                </a:cubicBezTo>
                <a:cubicBezTo>
                  <a:pt x="62494" y="39640"/>
                  <a:pt x="62548" y="38636"/>
                  <a:pt x="62440" y="37660"/>
                </a:cubicBezTo>
                <a:cubicBezTo>
                  <a:pt x="62304" y="36710"/>
                  <a:pt x="62060" y="35761"/>
                  <a:pt x="61653" y="34866"/>
                </a:cubicBezTo>
                <a:cubicBezTo>
                  <a:pt x="61300" y="34052"/>
                  <a:pt x="60812" y="33266"/>
                  <a:pt x="60270" y="32560"/>
                </a:cubicBezTo>
                <a:cubicBezTo>
                  <a:pt x="59727" y="31909"/>
                  <a:pt x="59103" y="31313"/>
                  <a:pt x="58425" y="30797"/>
                </a:cubicBezTo>
                <a:cubicBezTo>
                  <a:pt x="56933" y="29712"/>
                  <a:pt x="55198" y="29007"/>
                  <a:pt x="53380" y="28682"/>
                </a:cubicBezTo>
                <a:cubicBezTo>
                  <a:pt x="52485" y="28532"/>
                  <a:pt x="51576" y="28458"/>
                  <a:pt x="50664" y="28458"/>
                </a:cubicBezTo>
                <a:cubicBezTo>
                  <a:pt x="49752" y="28458"/>
                  <a:pt x="48837" y="28532"/>
                  <a:pt x="47928" y="28682"/>
                </a:cubicBezTo>
                <a:cubicBezTo>
                  <a:pt x="46545" y="28926"/>
                  <a:pt x="45189" y="29278"/>
                  <a:pt x="43887" y="29767"/>
                </a:cubicBezTo>
                <a:cubicBezTo>
                  <a:pt x="43209" y="30038"/>
                  <a:pt x="42504" y="30363"/>
                  <a:pt x="41798" y="30716"/>
                </a:cubicBezTo>
                <a:lnTo>
                  <a:pt x="41853" y="30689"/>
                </a:lnTo>
                <a:lnTo>
                  <a:pt x="41853" y="30689"/>
                </a:lnTo>
                <a:cubicBezTo>
                  <a:pt x="40307" y="31448"/>
                  <a:pt x="38815" y="32289"/>
                  <a:pt x="37377" y="33211"/>
                </a:cubicBezTo>
                <a:cubicBezTo>
                  <a:pt x="35858" y="34188"/>
                  <a:pt x="34529" y="35083"/>
                  <a:pt x="32929" y="36222"/>
                </a:cubicBezTo>
                <a:cubicBezTo>
                  <a:pt x="31844" y="36981"/>
                  <a:pt x="30244" y="38066"/>
                  <a:pt x="28942" y="38934"/>
                </a:cubicBezTo>
                <a:lnTo>
                  <a:pt x="26392" y="40697"/>
                </a:lnTo>
                <a:lnTo>
                  <a:pt x="22432" y="43437"/>
                </a:lnTo>
                <a:cubicBezTo>
                  <a:pt x="21808" y="43898"/>
                  <a:pt x="21103" y="44224"/>
                  <a:pt x="20370" y="44441"/>
                </a:cubicBezTo>
                <a:cubicBezTo>
                  <a:pt x="20200" y="44478"/>
                  <a:pt x="20028" y="44497"/>
                  <a:pt x="19858" y="44497"/>
                </a:cubicBezTo>
                <a:cubicBezTo>
                  <a:pt x="19296" y="44497"/>
                  <a:pt x="18752" y="44293"/>
                  <a:pt x="18336" y="43898"/>
                </a:cubicBezTo>
                <a:cubicBezTo>
                  <a:pt x="18038" y="43627"/>
                  <a:pt x="17794" y="43301"/>
                  <a:pt x="17658" y="42922"/>
                </a:cubicBezTo>
                <a:cubicBezTo>
                  <a:pt x="17550" y="42732"/>
                  <a:pt x="17495" y="42542"/>
                  <a:pt x="17441" y="42352"/>
                </a:cubicBezTo>
                <a:cubicBezTo>
                  <a:pt x="17387" y="42135"/>
                  <a:pt x="17333" y="41945"/>
                  <a:pt x="17305" y="41728"/>
                </a:cubicBezTo>
                <a:cubicBezTo>
                  <a:pt x="17143" y="40887"/>
                  <a:pt x="17170" y="40046"/>
                  <a:pt x="17305" y="39206"/>
                </a:cubicBezTo>
                <a:cubicBezTo>
                  <a:pt x="17387" y="38772"/>
                  <a:pt x="17495" y="38365"/>
                  <a:pt x="17658" y="37958"/>
                </a:cubicBezTo>
                <a:lnTo>
                  <a:pt x="17875" y="37334"/>
                </a:lnTo>
                <a:lnTo>
                  <a:pt x="17984" y="37009"/>
                </a:lnTo>
                <a:cubicBezTo>
                  <a:pt x="18011" y="36900"/>
                  <a:pt x="18065" y="36792"/>
                  <a:pt x="18119" y="36710"/>
                </a:cubicBezTo>
                <a:cubicBezTo>
                  <a:pt x="18309" y="36303"/>
                  <a:pt x="18445" y="35869"/>
                  <a:pt x="18662" y="35490"/>
                </a:cubicBezTo>
                <a:lnTo>
                  <a:pt x="19313" y="34296"/>
                </a:lnTo>
                <a:cubicBezTo>
                  <a:pt x="19448" y="34052"/>
                  <a:pt x="19638" y="33754"/>
                  <a:pt x="19828" y="33455"/>
                </a:cubicBezTo>
                <a:cubicBezTo>
                  <a:pt x="19936" y="33293"/>
                  <a:pt x="20018" y="33130"/>
                  <a:pt x="20126" y="32994"/>
                </a:cubicBezTo>
                <a:lnTo>
                  <a:pt x="20452" y="32533"/>
                </a:lnTo>
                <a:lnTo>
                  <a:pt x="20994" y="31774"/>
                </a:lnTo>
                <a:lnTo>
                  <a:pt x="21591" y="31068"/>
                </a:lnTo>
                <a:cubicBezTo>
                  <a:pt x="21990" y="30563"/>
                  <a:pt x="22441" y="30084"/>
                  <a:pt x="22893" y="29631"/>
                </a:cubicBezTo>
                <a:lnTo>
                  <a:pt x="22893" y="29631"/>
                </a:lnTo>
                <a:lnTo>
                  <a:pt x="22947" y="29604"/>
                </a:lnTo>
                <a:cubicBezTo>
                  <a:pt x="24168" y="28410"/>
                  <a:pt x="25497" y="27325"/>
                  <a:pt x="26907" y="26349"/>
                </a:cubicBezTo>
                <a:lnTo>
                  <a:pt x="26907" y="26349"/>
                </a:lnTo>
                <a:lnTo>
                  <a:pt x="26880" y="26376"/>
                </a:lnTo>
                <a:lnTo>
                  <a:pt x="27558" y="25915"/>
                </a:lnTo>
                <a:lnTo>
                  <a:pt x="27504" y="25942"/>
                </a:lnTo>
                <a:cubicBezTo>
                  <a:pt x="27721" y="25806"/>
                  <a:pt x="27965" y="25644"/>
                  <a:pt x="28182" y="25508"/>
                </a:cubicBezTo>
                <a:lnTo>
                  <a:pt x="28182" y="25508"/>
                </a:lnTo>
                <a:lnTo>
                  <a:pt x="28128" y="25535"/>
                </a:lnTo>
                <a:lnTo>
                  <a:pt x="28779" y="25128"/>
                </a:lnTo>
                <a:lnTo>
                  <a:pt x="28752" y="25156"/>
                </a:lnTo>
                <a:cubicBezTo>
                  <a:pt x="29131" y="24911"/>
                  <a:pt x="29538" y="24694"/>
                  <a:pt x="29945" y="24450"/>
                </a:cubicBezTo>
                <a:cubicBezTo>
                  <a:pt x="30840" y="23989"/>
                  <a:pt x="32332" y="23284"/>
                  <a:pt x="33444" y="22823"/>
                </a:cubicBezTo>
                <a:lnTo>
                  <a:pt x="33444" y="22823"/>
                </a:lnTo>
                <a:lnTo>
                  <a:pt x="33390" y="22850"/>
                </a:lnTo>
                <a:cubicBezTo>
                  <a:pt x="34041" y="22579"/>
                  <a:pt x="34665" y="22335"/>
                  <a:pt x="35316" y="22118"/>
                </a:cubicBezTo>
                <a:cubicBezTo>
                  <a:pt x="35777" y="21982"/>
                  <a:pt x="36129" y="21874"/>
                  <a:pt x="36753" y="21684"/>
                </a:cubicBezTo>
                <a:cubicBezTo>
                  <a:pt x="38462" y="21087"/>
                  <a:pt x="40225" y="20626"/>
                  <a:pt x="41988" y="20273"/>
                </a:cubicBezTo>
                <a:lnTo>
                  <a:pt x="41961" y="20273"/>
                </a:lnTo>
                <a:cubicBezTo>
                  <a:pt x="43372" y="20002"/>
                  <a:pt x="44673" y="19758"/>
                  <a:pt x="46138" y="19487"/>
                </a:cubicBezTo>
                <a:cubicBezTo>
                  <a:pt x="47304" y="19297"/>
                  <a:pt x="48742" y="19080"/>
                  <a:pt x="50044" y="18890"/>
                </a:cubicBezTo>
                <a:lnTo>
                  <a:pt x="50121" y="18877"/>
                </a:lnTo>
                <a:lnTo>
                  <a:pt x="50121" y="18877"/>
                </a:lnTo>
                <a:lnTo>
                  <a:pt x="51102" y="18781"/>
                </a:lnTo>
                <a:cubicBezTo>
                  <a:pt x="52133" y="18646"/>
                  <a:pt x="53462" y="18456"/>
                  <a:pt x="53814" y="18402"/>
                </a:cubicBezTo>
                <a:cubicBezTo>
                  <a:pt x="55849" y="18185"/>
                  <a:pt x="57774" y="17859"/>
                  <a:pt x="59727" y="17561"/>
                </a:cubicBezTo>
                <a:lnTo>
                  <a:pt x="59998" y="17561"/>
                </a:lnTo>
                <a:cubicBezTo>
                  <a:pt x="60859" y="17434"/>
                  <a:pt x="61720" y="17213"/>
                  <a:pt x="62537" y="16919"/>
                </a:cubicBezTo>
                <a:lnTo>
                  <a:pt x="62537" y="16919"/>
                </a:lnTo>
                <a:lnTo>
                  <a:pt x="62684" y="16883"/>
                </a:lnTo>
                <a:lnTo>
                  <a:pt x="63308" y="16693"/>
                </a:lnTo>
                <a:lnTo>
                  <a:pt x="63714" y="16530"/>
                </a:lnTo>
                <a:cubicBezTo>
                  <a:pt x="63959" y="16449"/>
                  <a:pt x="63742" y="16557"/>
                  <a:pt x="64148" y="16395"/>
                </a:cubicBezTo>
                <a:cubicBezTo>
                  <a:pt x="64664" y="16178"/>
                  <a:pt x="65179" y="15906"/>
                  <a:pt x="65640" y="15635"/>
                </a:cubicBezTo>
                <a:cubicBezTo>
                  <a:pt x="65855" y="15485"/>
                  <a:pt x="65951" y="15436"/>
                  <a:pt x="65995" y="15436"/>
                </a:cubicBezTo>
                <a:cubicBezTo>
                  <a:pt x="66006" y="15436"/>
                  <a:pt x="66014" y="15440"/>
                  <a:pt x="66020" y="15445"/>
                </a:cubicBezTo>
                <a:cubicBezTo>
                  <a:pt x="66590" y="14984"/>
                  <a:pt x="67078" y="14442"/>
                  <a:pt x="67512" y="13845"/>
                </a:cubicBezTo>
                <a:lnTo>
                  <a:pt x="67729" y="13465"/>
                </a:lnTo>
                <a:cubicBezTo>
                  <a:pt x="67810" y="13357"/>
                  <a:pt x="67837" y="13248"/>
                  <a:pt x="67892" y="13140"/>
                </a:cubicBezTo>
                <a:cubicBezTo>
                  <a:pt x="67946" y="13004"/>
                  <a:pt x="68000" y="12868"/>
                  <a:pt x="68027" y="12760"/>
                </a:cubicBezTo>
                <a:lnTo>
                  <a:pt x="68027" y="12706"/>
                </a:lnTo>
                <a:cubicBezTo>
                  <a:pt x="67892" y="13031"/>
                  <a:pt x="67702" y="13357"/>
                  <a:pt x="67512" y="13628"/>
                </a:cubicBezTo>
                <a:lnTo>
                  <a:pt x="67322" y="13899"/>
                </a:lnTo>
                <a:lnTo>
                  <a:pt x="67186" y="14062"/>
                </a:lnTo>
                <a:cubicBezTo>
                  <a:pt x="67129" y="14119"/>
                  <a:pt x="67101" y="14142"/>
                  <a:pt x="67093" y="14142"/>
                </a:cubicBezTo>
                <a:cubicBezTo>
                  <a:pt x="67083" y="14142"/>
                  <a:pt x="67112" y="14098"/>
                  <a:pt x="67159" y="14035"/>
                </a:cubicBezTo>
                <a:cubicBezTo>
                  <a:pt x="67512" y="13574"/>
                  <a:pt x="67783" y="13058"/>
                  <a:pt x="68000" y="12543"/>
                </a:cubicBezTo>
                <a:cubicBezTo>
                  <a:pt x="68163" y="12136"/>
                  <a:pt x="68271" y="11702"/>
                  <a:pt x="68325" y="11268"/>
                </a:cubicBezTo>
                <a:cubicBezTo>
                  <a:pt x="68431" y="10743"/>
                  <a:pt x="68459" y="10192"/>
                  <a:pt x="68461" y="9640"/>
                </a:cubicBezTo>
                <a:lnTo>
                  <a:pt x="68461" y="9640"/>
                </a:lnTo>
                <a:cubicBezTo>
                  <a:pt x="68461" y="9640"/>
                  <a:pt x="68461" y="9640"/>
                  <a:pt x="68461" y="9641"/>
                </a:cubicBezTo>
                <a:lnTo>
                  <a:pt x="68461" y="9586"/>
                </a:lnTo>
                <a:cubicBezTo>
                  <a:pt x="68461" y="9604"/>
                  <a:pt x="68461" y="9622"/>
                  <a:pt x="68461" y="9640"/>
                </a:cubicBezTo>
                <a:lnTo>
                  <a:pt x="68461" y="9640"/>
                </a:lnTo>
                <a:cubicBezTo>
                  <a:pt x="68407" y="9206"/>
                  <a:pt x="68325" y="8800"/>
                  <a:pt x="68190" y="8366"/>
                </a:cubicBezTo>
                <a:cubicBezTo>
                  <a:pt x="67973" y="7525"/>
                  <a:pt x="67647" y="6738"/>
                  <a:pt x="67186" y="6006"/>
                </a:cubicBezTo>
                <a:cubicBezTo>
                  <a:pt x="66698" y="5220"/>
                  <a:pt x="66074" y="4541"/>
                  <a:pt x="65396" y="3918"/>
                </a:cubicBezTo>
                <a:cubicBezTo>
                  <a:pt x="65071" y="3619"/>
                  <a:pt x="64718" y="3294"/>
                  <a:pt x="64365" y="3022"/>
                </a:cubicBezTo>
                <a:cubicBezTo>
                  <a:pt x="63702" y="2606"/>
                  <a:pt x="63499" y="2483"/>
                  <a:pt x="63486" y="2483"/>
                </a:cubicBezTo>
                <a:lnTo>
                  <a:pt x="63486" y="2483"/>
                </a:lnTo>
                <a:cubicBezTo>
                  <a:pt x="63469" y="2483"/>
                  <a:pt x="63835" y="2730"/>
                  <a:pt x="63815" y="2730"/>
                </a:cubicBezTo>
                <a:cubicBezTo>
                  <a:pt x="63809" y="2730"/>
                  <a:pt x="63765" y="2706"/>
                  <a:pt x="63660" y="2643"/>
                </a:cubicBezTo>
                <a:cubicBezTo>
                  <a:pt x="62856" y="2160"/>
                  <a:pt x="62024" y="1757"/>
                  <a:pt x="61140" y="1433"/>
                </a:cubicBezTo>
                <a:lnTo>
                  <a:pt x="61140" y="1433"/>
                </a:lnTo>
                <a:lnTo>
                  <a:pt x="61002" y="1341"/>
                </a:lnTo>
                <a:cubicBezTo>
                  <a:pt x="60487" y="1151"/>
                  <a:pt x="59944" y="1015"/>
                  <a:pt x="59429" y="907"/>
                </a:cubicBezTo>
                <a:cubicBezTo>
                  <a:pt x="59212" y="853"/>
                  <a:pt x="58941" y="771"/>
                  <a:pt x="58534" y="690"/>
                </a:cubicBezTo>
                <a:cubicBezTo>
                  <a:pt x="58154" y="608"/>
                  <a:pt x="57639" y="473"/>
                  <a:pt x="56879" y="364"/>
                </a:cubicBezTo>
                <a:lnTo>
                  <a:pt x="56879" y="364"/>
                </a:lnTo>
                <a:lnTo>
                  <a:pt x="57639" y="473"/>
                </a:lnTo>
                <a:lnTo>
                  <a:pt x="58154" y="581"/>
                </a:lnTo>
                <a:cubicBezTo>
                  <a:pt x="58452" y="636"/>
                  <a:pt x="58642" y="690"/>
                  <a:pt x="58751" y="690"/>
                </a:cubicBezTo>
                <a:cubicBezTo>
                  <a:pt x="58791" y="703"/>
                  <a:pt x="58832" y="710"/>
                  <a:pt x="58873" y="710"/>
                </a:cubicBezTo>
                <a:cubicBezTo>
                  <a:pt x="58914" y="710"/>
                  <a:pt x="58954" y="703"/>
                  <a:pt x="58995" y="690"/>
                </a:cubicBezTo>
                <a:lnTo>
                  <a:pt x="59049" y="690"/>
                </a:lnTo>
                <a:cubicBezTo>
                  <a:pt x="58751" y="608"/>
                  <a:pt x="58344" y="554"/>
                  <a:pt x="58154" y="527"/>
                </a:cubicBezTo>
                <a:cubicBezTo>
                  <a:pt x="57883" y="473"/>
                  <a:pt x="57720" y="446"/>
                  <a:pt x="57503" y="419"/>
                </a:cubicBezTo>
                <a:lnTo>
                  <a:pt x="57557" y="419"/>
                </a:lnTo>
                <a:cubicBezTo>
                  <a:pt x="56933" y="337"/>
                  <a:pt x="56337" y="229"/>
                  <a:pt x="55713" y="174"/>
                </a:cubicBezTo>
                <a:cubicBezTo>
                  <a:pt x="55415" y="147"/>
                  <a:pt x="55116" y="120"/>
                  <a:pt x="54791" y="93"/>
                </a:cubicBezTo>
                <a:lnTo>
                  <a:pt x="53841" y="39"/>
                </a:lnTo>
                <a:cubicBezTo>
                  <a:pt x="53485" y="13"/>
                  <a:pt x="53128" y="1"/>
                  <a:pt x="527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14" name="Google Shape;714;p44"/>
          <p:cNvSpPr txBox="1">
            <a:spLocks noGrp="1"/>
          </p:cNvSpPr>
          <p:nvPr>
            <p:ph type="subTitle" idx="1"/>
          </p:nvPr>
        </p:nvSpPr>
        <p:spPr>
          <a:xfrm>
            <a:off x="960000" y="5236971"/>
            <a:ext cx="3552400" cy="7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15" name="Google Shape;715;p44"/>
          <p:cNvSpPr txBox="1">
            <a:spLocks noGrp="1"/>
          </p:cNvSpPr>
          <p:nvPr>
            <p:ph type="subTitle" idx="2"/>
          </p:nvPr>
        </p:nvSpPr>
        <p:spPr>
          <a:xfrm>
            <a:off x="7679600" y="5236963"/>
            <a:ext cx="3552400" cy="7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16" name="Google Shape;716;p44"/>
          <p:cNvSpPr txBox="1">
            <a:spLocks noGrp="1"/>
          </p:cNvSpPr>
          <p:nvPr>
            <p:ph type="title" hasCustomPrompt="1"/>
          </p:nvPr>
        </p:nvSpPr>
        <p:spPr>
          <a:xfrm>
            <a:off x="1951600" y="4482549"/>
            <a:ext cx="1569200" cy="7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17" name="Google Shape;717;p44"/>
          <p:cNvSpPr txBox="1">
            <a:spLocks noGrp="1"/>
          </p:cNvSpPr>
          <p:nvPr>
            <p:ph type="title" idx="3" hasCustomPrompt="1"/>
          </p:nvPr>
        </p:nvSpPr>
        <p:spPr>
          <a:xfrm>
            <a:off x="8671200" y="4482520"/>
            <a:ext cx="1569200" cy="7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18" name="Google Shape;718;p44"/>
          <p:cNvSpPr txBox="1">
            <a:spLocks noGrp="1"/>
          </p:cNvSpPr>
          <p:nvPr>
            <p:ph type="title" idx="4"/>
          </p:nvPr>
        </p:nvSpPr>
        <p:spPr>
          <a:xfrm>
            <a:off x="960000" y="720179"/>
            <a:ext cx="582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654598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5"/>
          <p:cNvSpPr/>
          <p:nvPr/>
        </p:nvSpPr>
        <p:spPr>
          <a:xfrm rot="-1316922">
            <a:off x="-1193230" y="5670515"/>
            <a:ext cx="2337345" cy="2268245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21" name="Google Shape;721;p45"/>
          <p:cNvSpPr txBox="1">
            <a:spLocks noGrp="1"/>
          </p:cNvSpPr>
          <p:nvPr>
            <p:ph type="title"/>
          </p:nvPr>
        </p:nvSpPr>
        <p:spPr>
          <a:xfrm>
            <a:off x="948067" y="480826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22" name="Google Shape;722;p45"/>
          <p:cNvSpPr txBox="1">
            <a:spLocks noGrp="1"/>
          </p:cNvSpPr>
          <p:nvPr>
            <p:ph type="subTitle" idx="1"/>
          </p:nvPr>
        </p:nvSpPr>
        <p:spPr>
          <a:xfrm>
            <a:off x="948133" y="5288133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3" name="Google Shape;723;p45"/>
          <p:cNvSpPr txBox="1">
            <a:spLocks noGrp="1"/>
          </p:cNvSpPr>
          <p:nvPr>
            <p:ph type="title" idx="2"/>
          </p:nvPr>
        </p:nvSpPr>
        <p:spPr>
          <a:xfrm>
            <a:off x="4391151" y="480826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24" name="Google Shape;724;p45"/>
          <p:cNvSpPr txBox="1">
            <a:spLocks noGrp="1"/>
          </p:cNvSpPr>
          <p:nvPr>
            <p:ph type="subTitle" idx="3"/>
          </p:nvPr>
        </p:nvSpPr>
        <p:spPr>
          <a:xfrm>
            <a:off x="4391187" y="5288133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5" name="Google Shape;725;p45"/>
          <p:cNvSpPr txBox="1">
            <a:spLocks noGrp="1"/>
          </p:cNvSpPr>
          <p:nvPr>
            <p:ph type="title" idx="4"/>
          </p:nvPr>
        </p:nvSpPr>
        <p:spPr>
          <a:xfrm>
            <a:off x="7834233" y="480826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26" name="Google Shape;726;p45"/>
          <p:cNvSpPr txBox="1">
            <a:spLocks noGrp="1"/>
          </p:cNvSpPr>
          <p:nvPr>
            <p:ph type="subTitle" idx="5"/>
          </p:nvPr>
        </p:nvSpPr>
        <p:spPr>
          <a:xfrm>
            <a:off x="7834273" y="5288133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7" name="Google Shape;727;p45"/>
          <p:cNvSpPr txBox="1">
            <a:spLocks noGrp="1"/>
          </p:cNvSpPr>
          <p:nvPr>
            <p:ph type="title" idx="6"/>
          </p:nvPr>
        </p:nvSpPr>
        <p:spPr>
          <a:xfrm>
            <a:off x="948087" y="272251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28" name="Google Shape;728;p45"/>
          <p:cNvSpPr txBox="1">
            <a:spLocks noGrp="1"/>
          </p:cNvSpPr>
          <p:nvPr>
            <p:ph type="subTitle" idx="7"/>
          </p:nvPr>
        </p:nvSpPr>
        <p:spPr>
          <a:xfrm>
            <a:off x="948100" y="3166100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9" name="Google Shape;729;p45"/>
          <p:cNvSpPr txBox="1">
            <a:spLocks noGrp="1"/>
          </p:cNvSpPr>
          <p:nvPr>
            <p:ph type="title" idx="8"/>
          </p:nvPr>
        </p:nvSpPr>
        <p:spPr>
          <a:xfrm>
            <a:off x="4391151" y="272251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30" name="Google Shape;730;p45"/>
          <p:cNvSpPr txBox="1">
            <a:spLocks noGrp="1"/>
          </p:cNvSpPr>
          <p:nvPr>
            <p:ph type="subTitle" idx="9"/>
          </p:nvPr>
        </p:nvSpPr>
        <p:spPr>
          <a:xfrm>
            <a:off x="4391177" y="3166100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31" name="Google Shape;731;p45"/>
          <p:cNvSpPr txBox="1">
            <a:spLocks noGrp="1"/>
          </p:cNvSpPr>
          <p:nvPr>
            <p:ph type="title" idx="13"/>
          </p:nvPr>
        </p:nvSpPr>
        <p:spPr>
          <a:xfrm>
            <a:off x="7834233" y="2722517"/>
            <a:ext cx="34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32" name="Google Shape;732;p45"/>
          <p:cNvSpPr txBox="1">
            <a:spLocks noGrp="1"/>
          </p:cNvSpPr>
          <p:nvPr>
            <p:ph type="subTitle" idx="14"/>
          </p:nvPr>
        </p:nvSpPr>
        <p:spPr>
          <a:xfrm>
            <a:off x="7834269" y="3166100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33" name="Google Shape;733;p45"/>
          <p:cNvSpPr/>
          <p:nvPr/>
        </p:nvSpPr>
        <p:spPr>
          <a:xfrm rot="2513191">
            <a:off x="10255505" y="-299887"/>
            <a:ext cx="3100512" cy="2431500"/>
          </a:xfrm>
          <a:custGeom>
            <a:avLst/>
            <a:gdLst/>
            <a:ahLst/>
            <a:cxnLst/>
            <a:rect l="l" t="t" r="r" b="b"/>
            <a:pathLst>
              <a:path w="116362" h="91254" extrusionOk="0">
                <a:moveTo>
                  <a:pt x="76003" y="1"/>
                </a:moveTo>
                <a:cubicBezTo>
                  <a:pt x="75144" y="1"/>
                  <a:pt x="74284" y="39"/>
                  <a:pt x="73425" y="120"/>
                </a:cubicBezTo>
                <a:cubicBezTo>
                  <a:pt x="66074" y="798"/>
                  <a:pt x="59402" y="4514"/>
                  <a:pt x="52377" y="6874"/>
                </a:cubicBezTo>
                <a:cubicBezTo>
                  <a:pt x="45053" y="9342"/>
                  <a:pt x="37296" y="10346"/>
                  <a:pt x="29647" y="11404"/>
                </a:cubicBezTo>
                <a:cubicBezTo>
                  <a:pt x="26365" y="11865"/>
                  <a:pt x="22757" y="12489"/>
                  <a:pt x="20587" y="15011"/>
                </a:cubicBezTo>
                <a:cubicBezTo>
                  <a:pt x="19746" y="16096"/>
                  <a:pt x="19123" y="17317"/>
                  <a:pt x="18716" y="18619"/>
                </a:cubicBezTo>
                <a:cubicBezTo>
                  <a:pt x="16275" y="25671"/>
                  <a:pt x="543" y="40589"/>
                  <a:pt x="353" y="48048"/>
                </a:cubicBezTo>
                <a:cubicBezTo>
                  <a:pt x="0" y="60959"/>
                  <a:pt x="13155" y="66329"/>
                  <a:pt x="12043" y="79213"/>
                </a:cubicBezTo>
                <a:lnTo>
                  <a:pt x="12043" y="79240"/>
                </a:lnTo>
                <a:cubicBezTo>
                  <a:pt x="11859" y="81578"/>
                  <a:pt x="13710" y="83559"/>
                  <a:pt x="16044" y="83559"/>
                </a:cubicBezTo>
                <a:cubicBezTo>
                  <a:pt x="16121" y="83559"/>
                  <a:pt x="16197" y="83557"/>
                  <a:pt x="16275" y="83553"/>
                </a:cubicBezTo>
                <a:lnTo>
                  <a:pt x="38408" y="89222"/>
                </a:lnTo>
                <a:cubicBezTo>
                  <a:pt x="43731" y="90584"/>
                  <a:pt x="49152" y="91253"/>
                  <a:pt x="54545" y="91253"/>
                </a:cubicBezTo>
                <a:cubicBezTo>
                  <a:pt x="67952" y="91253"/>
                  <a:pt x="81189" y="87116"/>
                  <a:pt x="92330" y="79186"/>
                </a:cubicBezTo>
                <a:lnTo>
                  <a:pt x="92547" y="79023"/>
                </a:lnTo>
                <a:cubicBezTo>
                  <a:pt x="98351" y="73571"/>
                  <a:pt x="103451" y="67414"/>
                  <a:pt x="108523" y="61284"/>
                </a:cubicBezTo>
                <a:lnTo>
                  <a:pt x="108604" y="61176"/>
                </a:lnTo>
                <a:cubicBezTo>
                  <a:pt x="113758" y="54965"/>
                  <a:pt x="116362" y="47017"/>
                  <a:pt x="115928" y="38961"/>
                </a:cubicBezTo>
                <a:lnTo>
                  <a:pt x="115819" y="36981"/>
                </a:lnTo>
                <a:cubicBezTo>
                  <a:pt x="115060" y="22253"/>
                  <a:pt x="105838" y="9261"/>
                  <a:pt x="92194" y="3701"/>
                </a:cubicBezTo>
                <a:lnTo>
                  <a:pt x="91923" y="3592"/>
                </a:lnTo>
                <a:cubicBezTo>
                  <a:pt x="86861" y="1553"/>
                  <a:pt x="81456" y="1"/>
                  <a:pt x="7600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34" name="Google Shape;734;p45"/>
          <p:cNvSpPr txBox="1">
            <a:spLocks noGrp="1"/>
          </p:cNvSpPr>
          <p:nvPr>
            <p:ph type="title" idx="15" hasCustomPrompt="1"/>
          </p:nvPr>
        </p:nvSpPr>
        <p:spPr>
          <a:xfrm>
            <a:off x="2303087" y="2125667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5" name="Google Shape;735;p45"/>
          <p:cNvSpPr txBox="1">
            <a:spLocks noGrp="1"/>
          </p:cNvSpPr>
          <p:nvPr>
            <p:ph type="title" idx="16" hasCustomPrompt="1"/>
          </p:nvPr>
        </p:nvSpPr>
        <p:spPr>
          <a:xfrm>
            <a:off x="5783353" y="2125667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6" name="Google Shape;736;p45"/>
          <p:cNvSpPr txBox="1">
            <a:spLocks noGrp="1"/>
          </p:cNvSpPr>
          <p:nvPr>
            <p:ph type="title" idx="17" hasCustomPrompt="1"/>
          </p:nvPr>
        </p:nvSpPr>
        <p:spPr>
          <a:xfrm>
            <a:off x="9155820" y="2125667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7" name="Google Shape;737;p45"/>
          <p:cNvSpPr txBox="1">
            <a:spLocks noGrp="1"/>
          </p:cNvSpPr>
          <p:nvPr>
            <p:ph type="title" idx="18" hasCustomPrompt="1"/>
          </p:nvPr>
        </p:nvSpPr>
        <p:spPr>
          <a:xfrm>
            <a:off x="2388687" y="4273860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8" name="Google Shape;738;p45"/>
          <p:cNvSpPr txBox="1">
            <a:spLocks noGrp="1"/>
          </p:cNvSpPr>
          <p:nvPr>
            <p:ph type="title" idx="19" hasCustomPrompt="1"/>
          </p:nvPr>
        </p:nvSpPr>
        <p:spPr>
          <a:xfrm>
            <a:off x="5790669" y="4273860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9" name="Google Shape;739;p45"/>
          <p:cNvSpPr txBox="1">
            <a:spLocks noGrp="1"/>
          </p:cNvSpPr>
          <p:nvPr>
            <p:ph type="title" idx="20" hasCustomPrompt="1"/>
          </p:nvPr>
        </p:nvSpPr>
        <p:spPr>
          <a:xfrm>
            <a:off x="9189487" y="4273860"/>
            <a:ext cx="6996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667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40" name="Google Shape;740;p45"/>
          <p:cNvSpPr txBox="1">
            <a:spLocks noGrp="1"/>
          </p:cNvSpPr>
          <p:nvPr>
            <p:ph type="title" idx="21"/>
          </p:nvPr>
        </p:nvSpPr>
        <p:spPr>
          <a:xfrm>
            <a:off x="960000" y="720000"/>
            <a:ext cx="79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68844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Title and six columns 1"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6"/>
          <p:cNvSpPr txBox="1">
            <a:spLocks noGrp="1"/>
          </p:cNvSpPr>
          <p:nvPr>
            <p:ph type="title"/>
          </p:nvPr>
        </p:nvSpPr>
        <p:spPr>
          <a:xfrm>
            <a:off x="2724917" y="4834500"/>
            <a:ext cx="3409600" cy="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3" name="Google Shape;743;p46"/>
          <p:cNvSpPr txBox="1">
            <a:spLocks noGrp="1"/>
          </p:cNvSpPr>
          <p:nvPr>
            <p:ph type="subTitle" idx="1"/>
          </p:nvPr>
        </p:nvSpPr>
        <p:spPr>
          <a:xfrm>
            <a:off x="2724917" y="5291667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44" name="Google Shape;744;p46"/>
          <p:cNvSpPr txBox="1">
            <a:spLocks noGrp="1"/>
          </p:cNvSpPr>
          <p:nvPr>
            <p:ph type="title" idx="2"/>
          </p:nvPr>
        </p:nvSpPr>
        <p:spPr>
          <a:xfrm>
            <a:off x="7695420" y="1898428"/>
            <a:ext cx="3409600" cy="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5" name="Google Shape;745;p46"/>
          <p:cNvSpPr txBox="1">
            <a:spLocks noGrp="1"/>
          </p:cNvSpPr>
          <p:nvPr>
            <p:ph type="subTitle" idx="3"/>
          </p:nvPr>
        </p:nvSpPr>
        <p:spPr>
          <a:xfrm>
            <a:off x="7695423" y="2355600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46" name="Google Shape;746;p46"/>
          <p:cNvSpPr txBox="1">
            <a:spLocks noGrp="1"/>
          </p:cNvSpPr>
          <p:nvPr>
            <p:ph type="title" idx="4"/>
          </p:nvPr>
        </p:nvSpPr>
        <p:spPr>
          <a:xfrm>
            <a:off x="7695420" y="4834500"/>
            <a:ext cx="3409600" cy="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7" name="Google Shape;747;p46"/>
          <p:cNvSpPr txBox="1">
            <a:spLocks noGrp="1"/>
          </p:cNvSpPr>
          <p:nvPr>
            <p:ph type="subTitle" idx="5"/>
          </p:nvPr>
        </p:nvSpPr>
        <p:spPr>
          <a:xfrm>
            <a:off x="7695423" y="5291667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48" name="Google Shape;748;p46"/>
          <p:cNvSpPr txBox="1">
            <a:spLocks noGrp="1"/>
          </p:cNvSpPr>
          <p:nvPr>
            <p:ph type="title" idx="6"/>
          </p:nvPr>
        </p:nvSpPr>
        <p:spPr>
          <a:xfrm>
            <a:off x="2724917" y="3366464"/>
            <a:ext cx="3409600" cy="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9" name="Google Shape;749;p46"/>
          <p:cNvSpPr txBox="1">
            <a:spLocks noGrp="1"/>
          </p:cNvSpPr>
          <p:nvPr>
            <p:ph type="subTitle" idx="7"/>
          </p:nvPr>
        </p:nvSpPr>
        <p:spPr>
          <a:xfrm>
            <a:off x="2724917" y="3823633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0" name="Google Shape;750;p46"/>
          <p:cNvSpPr txBox="1">
            <a:spLocks noGrp="1"/>
          </p:cNvSpPr>
          <p:nvPr>
            <p:ph type="title" idx="8"/>
          </p:nvPr>
        </p:nvSpPr>
        <p:spPr>
          <a:xfrm>
            <a:off x="2724917" y="1898428"/>
            <a:ext cx="3409600" cy="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51" name="Google Shape;751;p46"/>
          <p:cNvSpPr txBox="1">
            <a:spLocks noGrp="1"/>
          </p:cNvSpPr>
          <p:nvPr>
            <p:ph type="subTitle" idx="9"/>
          </p:nvPr>
        </p:nvSpPr>
        <p:spPr>
          <a:xfrm>
            <a:off x="2724917" y="2355600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2" name="Google Shape;752;p46"/>
          <p:cNvSpPr txBox="1">
            <a:spLocks noGrp="1"/>
          </p:cNvSpPr>
          <p:nvPr>
            <p:ph type="title" idx="13"/>
          </p:nvPr>
        </p:nvSpPr>
        <p:spPr>
          <a:xfrm>
            <a:off x="7695420" y="3366464"/>
            <a:ext cx="3409600" cy="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53" name="Google Shape;753;p46"/>
          <p:cNvSpPr txBox="1">
            <a:spLocks noGrp="1"/>
          </p:cNvSpPr>
          <p:nvPr>
            <p:ph type="subTitle" idx="14"/>
          </p:nvPr>
        </p:nvSpPr>
        <p:spPr>
          <a:xfrm>
            <a:off x="7695423" y="3823633"/>
            <a:ext cx="34096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4" name="Google Shape;754;p46"/>
          <p:cNvSpPr txBox="1">
            <a:spLocks noGrp="1"/>
          </p:cNvSpPr>
          <p:nvPr>
            <p:ph type="title" idx="15"/>
          </p:nvPr>
        </p:nvSpPr>
        <p:spPr>
          <a:xfrm>
            <a:off x="960000" y="720000"/>
            <a:ext cx="79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626576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Idea 2">
  <p:cSld name="Main Idea 2">
    <p:bg>
      <p:bgPr>
        <a:solidFill>
          <a:schemeClr val="accent3"/>
        </a:solidFill>
        <a:effectLst/>
      </p:bgPr>
    </p:bg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7"/>
          <p:cNvSpPr txBox="1">
            <a:spLocks noGrp="1"/>
          </p:cNvSpPr>
          <p:nvPr>
            <p:ph type="title"/>
          </p:nvPr>
        </p:nvSpPr>
        <p:spPr>
          <a:xfrm>
            <a:off x="955400" y="1958600"/>
            <a:ext cx="10281200" cy="29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9600" b="1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Font typeface="Merriweather"/>
              <a:buNone/>
              <a:defRPr sz="11066" b="1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643937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3">
  <p:cSld name="Numbers and text 3">
    <p:bg>
      <p:bgPr>
        <a:solidFill>
          <a:schemeClr val="accent3"/>
        </a:solidFill>
        <a:effectLst/>
      </p:bgPr>
    </p:bg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48"/>
          <p:cNvSpPr/>
          <p:nvPr/>
        </p:nvSpPr>
        <p:spPr>
          <a:xfrm rot="382274" flipH="1">
            <a:off x="928159" y="-2516154"/>
            <a:ext cx="12302015" cy="11637107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59" name="Google Shape;759;p48"/>
          <p:cNvSpPr txBox="1">
            <a:spLocks noGrp="1"/>
          </p:cNvSpPr>
          <p:nvPr>
            <p:ph type="title" hasCustomPrompt="1"/>
          </p:nvPr>
        </p:nvSpPr>
        <p:spPr>
          <a:xfrm>
            <a:off x="2792551" y="1158317"/>
            <a:ext cx="6603200" cy="13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Merriweather"/>
              <a:buNone/>
              <a:defRPr sz="10666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760" name="Google Shape;760;p48"/>
          <p:cNvSpPr txBox="1">
            <a:spLocks noGrp="1"/>
          </p:cNvSpPr>
          <p:nvPr>
            <p:ph type="subTitle" idx="1"/>
          </p:nvPr>
        </p:nvSpPr>
        <p:spPr>
          <a:xfrm>
            <a:off x="3215100" y="2469284"/>
            <a:ext cx="5756800" cy="7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61" name="Google Shape;761;p48"/>
          <p:cNvSpPr txBox="1">
            <a:spLocks noGrp="1"/>
          </p:cNvSpPr>
          <p:nvPr>
            <p:ph type="title" idx="2" hasCustomPrompt="1"/>
          </p:nvPr>
        </p:nvSpPr>
        <p:spPr>
          <a:xfrm>
            <a:off x="2796252" y="3612317"/>
            <a:ext cx="6603200" cy="13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Merriweather"/>
              <a:buNone/>
              <a:defRPr sz="10666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762" name="Google Shape;762;p48"/>
          <p:cNvSpPr txBox="1">
            <a:spLocks noGrp="1"/>
          </p:cNvSpPr>
          <p:nvPr>
            <p:ph type="subTitle" idx="3"/>
          </p:nvPr>
        </p:nvSpPr>
        <p:spPr>
          <a:xfrm>
            <a:off x="3217600" y="4923284"/>
            <a:ext cx="5756800" cy="7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095055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lt1"/>
        </a:solidFill>
        <a:effectLst/>
      </p:bgPr>
    </p:bg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49"/>
          <p:cNvSpPr/>
          <p:nvPr/>
        </p:nvSpPr>
        <p:spPr>
          <a:xfrm rot="480862">
            <a:off x="9387986" y="-193975"/>
            <a:ext cx="3598313" cy="3772736"/>
          </a:xfrm>
          <a:custGeom>
            <a:avLst/>
            <a:gdLst/>
            <a:ahLst/>
            <a:cxnLst/>
            <a:rect l="l" t="t" r="r" b="b"/>
            <a:pathLst>
              <a:path w="118601" h="124350" extrusionOk="0">
                <a:moveTo>
                  <a:pt x="69677" y="1"/>
                </a:moveTo>
                <a:cubicBezTo>
                  <a:pt x="57181" y="1"/>
                  <a:pt x="46020" y="10360"/>
                  <a:pt x="36320" y="17351"/>
                </a:cubicBezTo>
                <a:cubicBezTo>
                  <a:pt x="22532" y="27309"/>
                  <a:pt x="11517" y="40596"/>
                  <a:pt x="4306" y="55995"/>
                </a:cubicBezTo>
                <a:cubicBezTo>
                  <a:pt x="1876" y="61252"/>
                  <a:pt x="1" y="67750"/>
                  <a:pt x="3302" y="72504"/>
                </a:cubicBezTo>
                <a:cubicBezTo>
                  <a:pt x="5955" y="76264"/>
                  <a:pt x="10905" y="77405"/>
                  <a:pt x="15618" y="77405"/>
                </a:cubicBezTo>
                <a:cubicBezTo>
                  <a:pt x="16301" y="77405"/>
                  <a:pt x="16980" y="77381"/>
                  <a:pt x="17645" y="77338"/>
                </a:cubicBezTo>
                <a:cubicBezTo>
                  <a:pt x="20601" y="77161"/>
                  <a:pt x="23615" y="76743"/>
                  <a:pt x="26561" y="76743"/>
                </a:cubicBezTo>
                <a:cubicBezTo>
                  <a:pt x="28881" y="76743"/>
                  <a:pt x="31160" y="77002"/>
                  <a:pt x="33335" y="77840"/>
                </a:cubicBezTo>
                <a:cubicBezTo>
                  <a:pt x="40230" y="80508"/>
                  <a:pt x="43769" y="88141"/>
                  <a:pt x="45644" y="95300"/>
                </a:cubicBezTo>
                <a:cubicBezTo>
                  <a:pt x="47520" y="102458"/>
                  <a:pt x="48550" y="110197"/>
                  <a:pt x="53120" y="116008"/>
                </a:cubicBezTo>
                <a:cubicBezTo>
                  <a:pt x="57684" y="121846"/>
                  <a:pt x="64728" y="124350"/>
                  <a:pt x="72147" y="124350"/>
                </a:cubicBezTo>
                <a:cubicBezTo>
                  <a:pt x="79196" y="124350"/>
                  <a:pt x="86583" y="122089"/>
                  <a:pt x="92503" y="118280"/>
                </a:cubicBezTo>
                <a:cubicBezTo>
                  <a:pt x="108643" y="107899"/>
                  <a:pt x="117967" y="88590"/>
                  <a:pt x="118284" y="69414"/>
                </a:cubicBezTo>
                <a:cubicBezTo>
                  <a:pt x="118601" y="50210"/>
                  <a:pt x="110571" y="31456"/>
                  <a:pt x="98156" y="16823"/>
                </a:cubicBezTo>
                <a:cubicBezTo>
                  <a:pt x="91975" y="9533"/>
                  <a:pt x="84315" y="2955"/>
                  <a:pt x="75044" y="657"/>
                </a:cubicBezTo>
                <a:cubicBezTo>
                  <a:pt x="73229" y="207"/>
                  <a:pt x="71440" y="1"/>
                  <a:pt x="6967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65" name="Google Shape;765;p49"/>
          <p:cNvSpPr/>
          <p:nvPr/>
        </p:nvSpPr>
        <p:spPr>
          <a:xfrm rot="4593561">
            <a:off x="-898827" y="-895726"/>
            <a:ext cx="3717641" cy="3608772"/>
          </a:xfrm>
          <a:custGeom>
            <a:avLst/>
            <a:gdLst/>
            <a:ahLst/>
            <a:cxnLst/>
            <a:rect l="l" t="t" r="r" b="b"/>
            <a:pathLst>
              <a:path w="79667" h="77334" extrusionOk="0">
                <a:moveTo>
                  <a:pt x="33717" y="1"/>
                </a:moveTo>
                <a:cubicBezTo>
                  <a:pt x="32185" y="1"/>
                  <a:pt x="30661" y="202"/>
                  <a:pt x="29162" y="646"/>
                </a:cubicBezTo>
                <a:cubicBezTo>
                  <a:pt x="28792" y="752"/>
                  <a:pt x="28449" y="990"/>
                  <a:pt x="28264" y="1333"/>
                </a:cubicBezTo>
                <a:cubicBezTo>
                  <a:pt x="27912" y="1323"/>
                  <a:pt x="27559" y="1317"/>
                  <a:pt x="27207" y="1317"/>
                </a:cubicBezTo>
                <a:cubicBezTo>
                  <a:pt x="21281" y="1317"/>
                  <a:pt x="15437" y="2796"/>
                  <a:pt x="10276" y="6087"/>
                </a:cubicBezTo>
                <a:cubicBezTo>
                  <a:pt x="4412" y="9812"/>
                  <a:pt x="1" y="17129"/>
                  <a:pt x="3408" y="23970"/>
                </a:cubicBezTo>
                <a:cubicBezTo>
                  <a:pt x="7661" y="32449"/>
                  <a:pt x="18279" y="32819"/>
                  <a:pt x="26309" y="34615"/>
                </a:cubicBezTo>
                <a:cubicBezTo>
                  <a:pt x="36743" y="36966"/>
                  <a:pt x="45592" y="43781"/>
                  <a:pt x="50558" y="53263"/>
                </a:cubicBezTo>
                <a:cubicBezTo>
                  <a:pt x="52882" y="57727"/>
                  <a:pt x="53648" y="62165"/>
                  <a:pt x="54467" y="67025"/>
                </a:cubicBezTo>
                <a:cubicBezTo>
                  <a:pt x="55101" y="70723"/>
                  <a:pt x="56290" y="74527"/>
                  <a:pt x="59908" y="76323"/>
                </a:cubicBezTo>
                <a:cubicBezTo>
                  <a:pt x="61339" y="77021"/>
                  <a:pt x="62787" y="77333"/>
                  <a:pt x="64203" y="77333"/>
                </a:cubicBezTo>
                <a:cubicBezTo>
                  <a:pt x="69272" y="77333"/>
                  <a:pt x="73933" y="73329"/>
                  <a:pt x="75915" y="68663"/>
                </a:cubicBezTo>
                <a:cubicBezTo>
                  <a:pt x="79666" y="59867"/>
                  <a:pt x="77923" y="48245"/>
                  <a:pt x="75229" y="39422"/>
                </a:cubicBezTo>
                <a:cubicBezTo>
                  <a:pt x="71980" y="28724"/>
                  <a:pt x="65799" y="19163"/>
                  <a:pt x="57399" y="11793"/>
                </a:cubicBezTo>
                <a:cubicBezTo>
                  <a:pt x="51315" y="6450"/>
                  <a:pt x="42389" y="1"/>
                  <a:pt x="3371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66" name="Google Shape;766;p49"/>
          <p:cNvSpPr txBox="1">
            <a:spLocks noGrp="1"/>
          </p:cNvSpPr>
          <p:nvPr>
            <p:ph type="title"/>
          </p:nvPr>
        </p:nvSpPr>
        <p:spPr>
          <a:xfrm>
            <a:off x="2971200" y="406333"/>
            <a:ext cx="6249600" cy="1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Merriweather"/>
              <a:buNone/>
              <a:defRPr sz="11600" b="1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7" name="Google Shape;767;p49"/>
          <p:cNvSpPr txBox="1">
            <a:spLocks noGrp="1"/>
          </p:cNvSpPr>
          <p:nvPr>
            <p:ph type="subTitle" idx="1"/>
          </p:nvPr>
        </p:nvSpPr>
        <p:spPr>
          <a:xfrm>
            <a:off x="3784600" y="2306167"/>
            <a:ext cx="4622800" cy="1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68" name="Google Shape;768;p49"/>
          <p:cNvSpPr txBox="1"/>
          <p:nvPr/>
        </p:nvSpPr>
        <p:spPr>
          <a:xfrm>
            <a:off x="2634000" y="5072033"/>
            <a:ext cx="6924000" cy="10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lang="en" sz="1333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333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" sz="1333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3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and illustrations by </a:t>
            </a:r>
            <a:r>
              <a:rPr lang="en" sz="1333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Storyset</a:t>
            </a:r>
            <a:endParaRPr sz="1333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 sz="1067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49"/>
          <p:cNvSpPr/>
          <p:nvPr/>
        </p:nvSpPr>
        <p:spPr>
          <a:xfrm rot="-3303890">
            <a:off x="-315323" y="4780751"/>
            <a:ext cx="2649555" cy="2778636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70" name="Google Shape;770;p49"/>
          <p:cNvSpPr/>
          <p:nvPr/>
        </p:nvSpPr>
        <p:spPr>
          <a:xfrm rot="-7076759">
            <a:off x="10265442" y="4262013"/>
            <a:ext cx="3292676" cy="3816116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8179253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Background 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50"/>
          <p:cNvSpPr/>
          <p:nvPr/>
        </p:nvSpPr>
        <p:spPr>
          <a:xfrm rot="-8556996" flipH="1">
            <a:off x="10064073" y="-1251777"/>
            <a:ext cx="3106383" cy="3257208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773" name="Google Shape;773;p50"/>
          <p:cNvGrpSpPr/>
          <p:nvPr/>
        </p:nvGrpSpPr>
        <p:grpSpPr>
          <a:xfrm rot="2872183">
            <a:off x="10457016" y="-249349"/>
            <a:ext cx="2206616" cy="1952248"/>
            <a:chOff x="1749700" y="889800"/>
            <a:chExt cx="4276500" cy="3783525"/>
          </a:xfrm>
        </p:grpSpPr>
        <p:sp>
          <p:nvSpPr>
            <p:cNvPr id="774" name="Google Shape;774;p50"/>
            <p:cNvSpPr/>
            <p:nvPr/>
          </p:nvSpPr>
          <p:spPr>
            <a:xfrm>
              <a:off x="2226200" y="889800"/>
              <a:ext cx="183125" cy="226500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" name="Google Shape;775;p50"/>
            <p:cNvSpPr/>
            <p:nvPr/>
          </p:nvSpPr>
          <p:spPr>
            <a:xfrm>
              <a:off x="2327350" y="1533200"/>
              <a:ext cx="283725" cy="185850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" name="Google Shape;776;p50"/>
            <p:cNvSpPr/>
            <p:nvPr/>
          </p:nvSpPr>
          <p:spPr>
            <a:xfrm>
              <a:off x="2677400" y="1195275"/>
              <a:ext cx="265350" cy="220825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" name="Google Shape;777;p50"/>
            <p:cNvSpPr/>
            <p:nvPr/>
          </p:nvSpPr>
          <p:spPr>
            <a:xfrm>
              <a:off x="1795700" y="1310500"/>
              <a:ext cx="278100" cy="217600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" name="Google Shape;778;p50"/>
            <p:cNvSpPr/>
            <p:nvPr/>
          </p:nvSpPr>
          <p:spPr>
            <a:xfrm>
              <a:off x="2706175" y="2238800"/>
              <a:ext cx="236600" cy="344700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" name="Google Shape;779;p50"/>
            <p:cNvSpPr/>
            <p:nvPr/>
          </p:nvSpPr>
          <p:spPr>
            <a:xfrm>
              <a:off x="2003275" y="2384950"/>
              <a:ext cx="313925" cy="216875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" name="Google Shape;780;p50"/>
            <p:cNvSpPr/>
            <p:nvPr/>
          </p:nvSpPr>
          <p:spPr>
            <a:xfrm>
              <a:off x="1749700" y="1859925"/>
              <a:ext cx="205825" cy="179750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" name="Google Shape;781;p50"/>
            <p:cNvSpPr/>
            <p:nvPr/>
          </p:nvSpPr>
          <p:spPr>
            <a:xfrm>
              <a:off x="2389975" y="2023950"/>
              <a:ext cx="197925" cy="153525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2" name="Google Shape;782;p50"/>
            <p:cNvSpPr/>
            <p:nvPr/>
          </p:nvSpPr>
          <p:spPr>
            <a:xfrm>
              <a:off x="3245425" y="1472775"/>
              <a:ext cx="196275" cy="197875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" name="Google Shape;783;p50"/>
            <p:cNvSpPr/>
            <p:nvPr/>
          </p:nvSpPr>
          <p:spPr>
            <a:xfrm>
              <a:off x="3247675" y="933050"/>
              <a:ext cx="233625" cy="177075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4" name="Google Shape;784;p50"/>
            <p:cNvSpPr/>
            <p:nvPr/>
          </p:nvSpPr>
          <p:spPr>
            <a:xfrm>
              <a:off x="2950925" y="1955475"/>
              <a:ext cx="288750" cy="274600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5" name="Google Shape;785;p50"/>
            <p:cNvSpPr/>
            <p:nvPr/>
          </p:nvSpPr>
          <p:spPr>
            <a:xfrm>
              <a:off x="3434650" y="2244700"/>
              <a:ext cx="193450" cy="190850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6" name="Google Shape;786;p50"/>
            <p:cNvSpPr/>
            <p:nvPr/>
          </p:nvSpPr>
          <p:spPr>
            <a:xfrm>
              <a:off x="3624350" y="1588700"/>
              <a:ext cx="234575" cy="157375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7" name="Google Shape;787;p50"/>
            <p:cNvSpPr/>
            <p:nvPr/>
          </p:nvSpPr>
          <p:spPr>
            <a:xfrm>
              <a:off x="3196375" y="2966875"/>
              <a:ext cx="193950" cy="304450"/>
            </a:xfrm>
            <a:custGeom>
              <a:avLst/>
              <a:gdLst/>
              <a:ahLst/>
              <a:cxnLst/>
              <a:rect l="l" t="t" r="r" b="b"/>
              <a:pathLst>
                <a:path w="7758" h="12178" extrusionOk="0">
                  <a:moveTo>
                    <a:pt x="3248" y="0"/>
                  </a:moveTo>
                  <a:cubicBezTo>
                    <a:pt x="1824" y="0"/>
                    <a:pt x="296" y="1239"/>
                    <a:pt x="569" y="3109"/>
                  </a:cubicBezTo>
                  <a:cubicBezTo>
                    <a:pt x="683" y="3973"/>
                    <a:pt x="114" y="5247"/>
                    <a:pt x="69" y="6134"/>
                  </a:cubicBezTo>
                  <a:cubicBezTo>
                    <a:pt x="0" y="7272"/>
                    <a:pt x="182" y="8432"/>
                    <a:pt x="615" y="9501"/>
                  </a:cubicBezTo>
                  <a:cubicBezTo>
                    <a:pt x="1193" y="11008"/>
                    <a:pt x="2407" y="12177"/>
                    <a:pt x="4054" y="12177"/>
                  </a:cubicBezTo>
                  <a:cubicBezTo>
                    <a:pt x="4223" y="12177"/>
                    <a:pt x="4396" y="12165"/>
                    <a:pt x="4573" y="12140"/>
                  </a:cubicBezTo>
                  <a:cubicBezTo>
                    <a:pt x="6370" y="11889"/>
                    <a:pt x="7712" y="10388"/>
                    <a:pt x="7735" y="8568"/>
                  </a:cubicBezTo>
                  <a:cubicBezTo>
                    <a:pt x="7757" y="7272"/>
                    <a:pt x="7507" y="5975"/>
                    <a:pt x="6961" y="4792"/>
                  </a:cubicBezTo>
                  <a:cubicBezTo>
                    <a:pt x="6506" y="3769"/>
                    <a:pt x="5642" y="2927"/>
                    <a:pt x="5392" y="1835"/>
                  </a:cubicBezTo>
                  <a:cubicBezTo>
                    <a:pt x="5100" y="552"/>
                    <a:pt x="4197" y="0"/>
                    <a:pt x="3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8" name="Google Shape;788;p50"/>
            <p:cNvSpPr/>
            <p:nvPr/>
          </p:nvSpPr>
          <p:spPr>
            <a:xfrm>
              <a:off x="2532150" y="3339825"/>
              <a:ext cx="221250" cy="225125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9" name="Google Shape;789;p50"/>
            <p:cNvSpPr/>
            <p:nvPr/>
          </p:nvSpPr>
          <p:spPr>
            <a:xfrm>
              <a:off x="1958625" y="3174175"/>
              <a:ext cx="242000" cy="191000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0" name="Google Shape;790;p50"/>
            <p:cNvSpPr/>
            <p:nvPr/>
          </p:nvSpPr>
          <p:spPr>
            <a:xfrm>
              <a:off x="2539550" y="2853075"/>
              <a:ext cx="256500" cy="211525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1" name="Google Shape;791;p50"/>
            <p:cNvSpPr/>
            <p:nvPr/>
          </p:nvSpPr>
          <p:spPr>
            <a:xfrm>
              <a:off x="3151475" y="2647950"/>
              <a:ext cx="320175" cy="314225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2" name="Google Shape;792;p50"/>
            <p:cNvSpPr/>
            <p:nvPr/>
          </p:nvSpPr>
          <p:spPr>
            <a:xfrm>
              <a:off x="3489825" y="1861150"/>
              <a:ext cx="179150" cy="139350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3" name="Google Shape;793;p50"/>
            <p:cNvSpPr/>
            <p:nvPr/>
          </p:nvSpPr>
          <p:spPr>
            <a:xfrm>
              <a:off x="3652450" y="2995700"/>
              <a:ext cx="192300" cy="155750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4" name="Google Shape;794;p50"/>
            <p:cNvSpPr/>
            <p:nvPr/>
          </p:nvSpPr>
          <p:spPr>
            <a:xfrm>
              <a:off x="2518350" y="3867100"/>
              <a:ext cx="206050" cy="166900"/>
            </a:xfrm>
            <a:custGeom>
              <a:avLst/>
              <a:gdLst/>
              <a:ahLst/>
              <a:cxnLst/>
              <a:rect l="l" t="t" r="r" b="b"/>
              <a:pathLst>
                <a:path w="8242" h="6676" extrusionOk="0">
                  <a:moveTo>
                    <a:pt x="4399" y="1"/>
                  </a:moveTo>
                  <a:cubicBezTo>
                    <a:pt x="3869" y="1"/>
                    <a:pt x="3336" y="133"/>
                    <a:pt x="2850" y="425"/>
                  </a:cubicBezTo>
                  <a:lnTo>
                    <a:pt x="2395" y="721"/>
                  </a:lnTo>
                  <a:cubicBezTo>
                    <a:pt x="0" y="2171"/>
                    <a:pt x="576" y="6675"/>
                    <a:pt x="3630" y="6675"/>
                  </a:cubicBezTo>
                  <a:cubicBezTo>
                    <a:pt x="3738" y="6675"/>
                    <a:pt x="3850" y="6670"/>
                    <a:pt x="3964" y="6658"/>
                  </a:cubicBezTo>
                  <a:lnTo>
                    <a:pt x="4488" y="6590"/>
                  </a:lnTo>
                  <a:cubicBezTo>
                    <a:pt x="6558" y="6362"/>
                    <a:pt x="8241" y="4656"/>
                    <a:pt x="7672" y="2450"/>
                  </a:cubicBezTo>
                  <a:cubicBezTo>
                    <a:pt x="7289" y="999"/>
                    <a:pt x="585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5" name="Google Shape;795;p50"/>
            <p:cNvSpPr/>
            <p:nvPr/>
          </p:nvSpPr>
          <p:spPr>
            <a:xfrm>
              <a:off x="2267150" y="3707100"/>
              <a:ext cx="242850" cy="211025"/>
            </a:xfrm>
            <a:custGeom>
              <a:avLst/>
              <a:gdLst/>
              <a:ahLst/>
              <a:cxnLst/>
              <a:rect l="l" t="t" r="r" b="b"/>
              <a:pathLst>
                <a:path w="9714" h="8441" extrusionOk="0">
                  <a:moveTo>
                    <a:pt x="4845" y="1"/>
                  </a:moveTo>
                  <a:cubicBezTo>
                    <a:pt x="2320" y="1"/>
                    <a:pt x="0" y="2639"/>
                    <a:pt x="842" y="5210"/>
                  </a:cubicBezTo>
                  <a:lnTo>
                    <a:pt x="955" y="5506"/>
                  </a:lnTo>
                  <a:cubicBezTo>
                    <a:pt x="1524" y="7462"/>
                    <a:pt x="3190" y="8440"/>
                    <a:pt x="4857" y="8440"/>
                  </a:cubicBezTo>
                  <a:cubicBezTo>
                    <a:pt x="6523" y="8440"/>
                    <a:pt x="8189" y="7462"/>
                    <a:pt x="8758" y="5506"/>
                  </a:cubicBezTo>
                  <a:lnTo>
                    <a:pt x="8872" y="5210"/>
                  </a:lnTo>
                  <a:cubicBezTo>
                    <a:pt x="9713" y="2639"/>
                    <a:pt x="7393" y="1"/>
                    <a:pt x="4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6" name="Google Shape;796;p50"/>
            <p:cNvSpPr/>
            <p:nvPr/>
          </p:nvSpPr>
          <p:spPr>
            <a:xfrm>
              <a:off x="3253800" y="3352875"/>
              <a:ext cx="176325" cy="238050"/>
            </a:xfrm>
            <a:custGeom>
              <a:avLst/>
              <a:gdLst/>
              <a:ahLst/>
              <a:cxnLst/>
              <a:rect l="l" t="t" r="r" b="b"/>
              <a:pathLst>
                <a:path w="7053" h="9522" extrusionOk="0">
                  <a:moveTo>
                    <a:pt x="3063" y="0"/>
                  </a:moveTo>
                  <a:cubicBezTo>
                    <a:pt x="1572" y="0"/>
                    <a:pt x="60" y="958"/>
                    <a:pt x="274" y="2682"/>
                  </a:cubicBezTo>
                  <a:cubicBezTo>
                    <a:pt x="410" y="3592"/>
                    <a:pt x="1" y="4275"/>
                    <a:pt x="1" y="5185"/>
                  </a:cubicBezTo>
                  <a:cubicBezTo>
                    <a:pt x="1" y="6185"/>
                    <a:pt x="410" y="7141"/>
                    <a:pt x="888" y="7982"/>
                  </a:cubicBezTo>
                  <a:cubicBezTo>
                    <a:pt x="1480" y="9012"/>
                    <a:pt x="2587" y="9521"/>
                    <a:pt x="3683" y="9521"/>
                  </a:cubicBezTo>
                  <a:cubicBezTo>
                    <a:pt x="5032" y="9521"/>
                    <a:pt x="6362" y="8750"/>
                    <a:pt x="6689" y="7232"/>
                  </a:cubicBezTo>
                  <a:cubicBezTo>
                    <a:pt x="7053" y="5457"/>
                    <a:pt x="6757" y="4229"/>
                    <a:pt x="5938" y="2887"/>
                  </a:cubicBezTo>
                  <a:cubicBezTo>
                    <a:pt x="5824" y="2591"/>
                    <a:pt x="5756" y="2296"/>
                    <a:pt x="5711" y="1977"/>
                  </a:cubicBezTo>
                  <a:cubicBezTo>
                    <a:pt x="5456" y="625"/>
                    <a:pt x="4267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7" name="Google Shape;797;p50"/>
            <p:cNvSpPr/>
            <p:nvPr/>
          </p:nvSpPr>
          <p:spPr>
            <a:xfrm>
              <a:off x="3582775" y="2711750"/>
              <a:ext cx="129700" cy="113975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8" name="Google Shape;798;p50"/>
            <p:cNvSpPr/>
            <p:nvPr/>
          </p:nvSpPr>
          <p:spPr>
            <a:xfrm>
              <a:off x="3683175" y="3719650"/>
              <a:ext cx="191950" cy="166825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9" name="Google Shape;799;p50"/>
            <p:cNvSpPr/>
            <p:nvPr/>
          </p:nvSpPr>
          <p:spPr>
            <a:xfrm>
              <a:off x="3697825" y="4246275"/>
              <a:ext cx="218100" cy="175300"/>
            </a:xfrm>
            <a:custGeom>
              <a:avLst/>
              <a:gdLst/>
              <a:ahLst/>
              <a:cxnLst/>
              <a:rect l="l" t="t" r="r" b="b"/>
              <a:pathLst>
                <a:path w="8724" h="7012" extrusionOk="0">
                  <a:moveTo>
                    <a:pt x="5929" y="1"/>
                  </a:moveTo>
                  <a:cubicBezTo>
                    <a:pt x="5713" y="1"/>
                    <a:pt x="5489" y="36"/>
                    <a:pt x="5260" y="112"/>
                  </a:cubicBezTo>
                  <a:cubicBezTo>
                    <a:pt x="3918" y="567"/>
                    <a:pt x="2826" y="1022"/>
                    <a:pt x="1803" y="2068"/>
                  </a:cubicBezTo>
                  <a:cubicBezTo>
                    <a:pt x="1" y="3889"/>
                    <a:pt x="1638" y="7012"/>
                    <a:pt x="3812" y="7012"/>
                  </a:cubicBezTo>
                  <a:cubicBezTo>
                    <a:pt x="4272" y="7012"/>
                    <a:pt x="4757" y="6872"/>
                    <a:pt x="5238" y="6550"/>
                  </a:cubicBezTo>
                  <a:cubicBezTo>
                    <a:pt x="6352" y="5799"/>
                    <a:pt x="7285" y="4753"/>
                    <a:pt x="7899" y="3524"/>
                  </a:cubicBezTo>
                  <a:cubicBezTo>
                    <a:pt x="8724" y="2056"/>
                    <a:pt x="7574" y="1"/>
                    <a:pt x="5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0" name="Google Shape;800;p50"/>
            <p:cNvSpPr/>
            <p:nvPr/>
          </p:nvSpPr>
          <p:spPr>
            <a:xfrm>
              <a:off x="2856525" y="4282625"/>
              <a:ext cx="175475" cy="138900"/>
            </a:xfrm>
            <a:custGeom>
              <a:avLst/>
              <a:gdLst/>
              <a:ahLst/>
              <a:cxnLst/>
              <a:rect l="l" t="t" r="r" b="b"/>
              <a:pathLst>
                <a:path w="7019" h="5556" extrusionOk="0">
                  <a:moveTo>
                    <a:pt x="3735" y="1"/>
                  </a:moveTo>
                  <a:cubicBezTo>
                    <a:pt x="3211" y="1"/>
                    <a:pt x="2661" y="190"/>
                    <a:pt x="2152" y="637"/>
                  </a:cubicBezTo>
                  <a:cubicBezTo>
                    <a:pt x="1447" y="1274"/>
                    <a:pt x="1197" y="1888"/>
                    <a:pt x="765" y="2684"/>
                  </a:cubicBezTo>
                  <a:cubicBezTo>
                    <a:pt x="1" y="4082"/>
                    <a:pt x="1129" y="5556"/>
                    <a:pt x="2475" y="5556"/>
                  </a:cubicBezTo>
                  <a:cubicBezTo>
                    <a:pt x="2773" y="5556"/>
                    <a:pt x="3080" y="5484"/>
                    <a:pt x="3381" y="5323"/>
                  </a:cubicBezTo>
                  <a:cubicBezTo>
                    <a:pt x="4200" y="4891"/>
                    <a:pt x="4814" y="4641"/>
                    <a:pt x="5451" y="3936"/>
                  </a:cubicBezTo>
                  <a:cubicBezTo>
                    <a:pt x="7018" y="2227"/>
                    <a:pt x="5531" y="1"/>
                    <a:pt x="3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1" name="Google Shape;801;p50"/>
            <p:cNvSpPr/>
            <p:nvPr/>
          </p:nvSpPr>
          <p:spPr>
            <a:xfrm>
              <a:off x="3037700" y="3743500"/>
              <a:ext cx="209300" cy="162100"/>
            </a:xfrm>
            <a:custGeom>
              <a:avLst/>
              <a:gdLst/>
              <a:ahLst/>
              <a:cxnLst/>
              <a:rect l="l" t="t" r="r" b="b"/>
              <a:pathLst>
                <a:path w="8372" h="6484" extrusionOk="0">
                  <a:moveTo>
                    <a:pt x="4186" y="1"/>
                  </a:moveTo>
                  <a:cubicBezTo>
                    <a:pt x="1" y="1"/>
                    <a:pt x="1" y="6484"/>
                    <a:pt x="4186" y="6484"/>
                  </a:cubicBezTo>
                  <a:cubicBezTo>
                    <a:pt x="8372" y="6484"/>
                    <a:pt x="8372" y="1"/>
                    <a:pt x="4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2" name="Google Shape;802;p50"/>
            <p:cNvSpPr/>
            <p:nvPr/>
          </p:nvSpPr>
          <p:spPr>
            <a:xfrm>
              <a:off x="3500625" y="4075050"/>
              <a:ext cx="174600" cy="134800"/>
            </a:xfrm>
            <a:custGeom>
              <a:avLst/>
              <a:gdLst/>
              <a:ahLst/>
              <a:cxnLst/>
              <a:rect l="l" t="t" r="r" b="b"/>
              <a:pathLst>
                <a:path w="6984" h="5392" extrusionOk="0">
                  <a:moveTo>
                    <a:pt x="3503" y="0"/>
                  </a:moveTo>
                  <a:cubicBezTo>
                    <a:pt x="0" y="0"/>
                    <a:pt x="0" y="5392"/>
                    <a:pt x="3503" y="5392"/>
                  </a:cubicBezTo>
                  <a:cubicBezTo>
                    <a:pt x="6984" y="5392"/>
                    <a:pt x="6984" y="0"/>
                    <a:pt x="3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3" name="Google Shape;803;p50"/>
            <p:cNvSpPr/>
            <p:nvPr/>
          </p:nvSpPr>
          <p:spPr>
            <a:xfrm>
              <a:off x="2911450" y="3001375"/>
              <a:ext cx="178600" cy="138775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4" name="Google Shape;804;p50"/>
            <p:cNvSpPr/>
            <p:nvPr/>
          </p:nvSpPr>
          <p:spPr>
            <a:xfrm>
              <a:off x="3544425" y="3350275"/>
              <a:ext cx="166075" cy="121125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5" name="Google Shape;805;p50"/>
            <p:cNvSpPr/>
            <p:nvPr/>
          </p:nvSpPr>
          <p:spPr>
            <a:xfrm>
              <a:off x="4353075" y="3522925"/>
              <a:ext cx="187700" cy="347900"/>
            </a:xfrm>
            <a:custGeom>
              <a:avLst/>
              <a:gdLst/>
              <a:ahLst/>
              <a:cxnLst/>
              <a:rect l="l" t="t" r="r" b="b"/>
              <a:pathLst>
                <a:path w="7508" h="13916" extrusionOk="0">
                  <a:moveTo>
                    <a:pt x="4508" y="0"/>
                  </a:moveTo>
                  <a:cubicBezTo>
                    <a:pt x="3298" y="0"/>
                    <a:pt x="2002" y="742"/>
                    <a:pt x="1570" y="1977"/>
                  </a:cubicBezTo>
                  <a:cubicBezTo>
                    <a:pt x="501" y="5139"/>
                    <a:pt x="1" y="8937"/>
                    <a:pt x="1206" y="12145"/>
                  </a:cubicBezTo>
                  <a:cubicBezTo>
                    <a:pt x="1614" y="13235"/>
                    <a:pt x="2657" y="13915"/>
                    <a:pt x="3686" y="13915"/>
                  </a:cubicBezTo>
                  <a:cubicBezTo>
                    <a:pt x="4439" y="13915"/>
                    <a:pt x="5184" y="13550"/>
                    <a:pt x="5665" y="12713"/>
                  </a:cubicBezTo>
                  <a:cubicBezTo>
                    <a:pt x="7485" y="9483"/>
                    <a:pt x="7508" y="5548"/>
                    <a:pt x="6871" y="1977"/>
                  </a:cubicBezTo>
                  <a:cubicBezTo>
                    <a:pt x="6612" y="599"/>
                    <a:pt x="5595" y="0"/>
                    <a:pt x="4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6" name="Google Shape;806;p50"/>
            <p:cNvSpPr/>
            <p:nvPr/>
          </p:nvSpPr>
          <p:spPr>
            <a:xfrm>
              <a:off x="3884475" y="3526250"/>
              <a:ext cx="200775" cy="135950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7" name="Google Shape;807;p50"/>
            <p:cNvSpPr/>
            <p:nvPr/>
          </p:nvSpPr>
          <p:spPr>
            <a:xfrm>
              <a:off x="4163150" y="4152950"/>
              <a:ext cx="244225" cy="149975"/>
            </a:xfrm>
            <a:custGeom>
              <a:avLst/>
              <a:gdLst/>
              <a:ahLst/>
              <a:cxnLst/>
              <a:rect l="l" t="t" r="r" b="b"/>
              <a:pathLst>
                <a:path w="9769" h="5999" extrusionOk="0">
                  <a:moveTo>
                    <a:pt x="3737" y="0"/>
                  </a:moveTo>
                  <a:cubicBezTo>
                    <a:pt x="3354" y="0"/>
                    <a:pt x="2960" y="54"/>
                    <a:pt x="2548" y="183"/>
                  </a:cubicBezTo>
                  <a:cubicBezTo>
                    <a:pt x="728" y="751"/>
                    <a:pt x="0" y="3026"/>
                    <a:pt x="1388" y="4459"/>
                  </a:cubicBezTo>
                  <a:cubicBezTo>
                    <a:pt x="2502" y="5597"/>
                    <a:pt x="3731" y="5733"/>
                    <a:pt x="5232" y="5961"/>
                  </a:cubicBezTo>
                  <a:cubicBezTo>
                    <a:pt x="5409" y="5986"/>
                    <a:pt x="5580" y="5999"/>
                    <a:pt x="5746" y="5999"/>
                  </a:cubicBezTo>
                  <a:cubicBezTo>
                    <a:pt x="8786" y="5999"/>
                    <a:pt x="9769" y="1828"/>
                    <a:pt x="6597" y="706"/>
                  </a:cubicBezTo>
                  <a:cubicBezTo>
                    <a:pt x="5618" y="347"/>
                    <a:pt x="4710" y="0"/>
                    <a:pt x="3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8" name="Google Shape;808;p50"/>
            <p:cNvSpPr/>
            <p:nvPr/>
          </p:nvSpPr>
          <p:spPr>
            <a:xfrm>
              <a:off x="4896125" y="3932625"/>
              <a:ext cx="246525" cy="186950"/>
            </a:xfrm>
            <a:custGeom>
              <a:avLst/>
              <a:gdLst/>
              <a:ahLst/>
              <a:cxnLst/>
              <a:rect l="l" t="t" r="r" b="b"/>
              <a:pathLst>
                <a:path w="9861" h="7478" extrusionOk="0">
                  <a:moveTo>
                    <a:pt x="6107" y="1"/>
                  </a:moveTo>
                  <a:cubicBezTo>
                    <a:pt x="6029" y="1"/>
                    <a:pt x="5951" y="4"/>
                    <a:pt x="5872" y="11"/>
                  </a:cubicBezTo>
                  <a:cubicBezTo>
                    <a:pt x="4689" y="79"/>
                    <a:pt x="3665" y="215"/>
                    <a:pt x="2778" y="1102"/>
                  </a:cubicBezTo>
                  <a:cubicBezTo>
                    <a:pt x="2164" y="1717"/>
                    <a:pt x="1936" y="2445"/>
                    <a:pt x="1595" y="3195"/>
                  </a:cubicBezTo>
                  <a:cubicBezTo>
                    <a:pt x="1" y="4790"/>
                    <a:pt x="1099" y="7477"/>
                    <a:pt x="3079" y="7477"/>
                  </a:cubicBezTo>
                  <a:cubicBezTo>
                    <a:pt x="3472" y="7477"/>
                    <a:pt x="3899" y="7371"/>
                    <a:pt x="4348" y="7131"/>
                  </a:cubicBezTo>
                  <a:lnTo>
                    <a:pt x="4348" y="7131"/>
                  </a:lnTo>
                  <a:cubicBezTo>
                    <a:pt x="4283" y="7171"/>
                    <a:pt x="4476" y="7185"/>
                    <a:pt x="4761" y="7185"/>
                  </a:cubicBezTo>
                  <a:cubicBezTo>
                    <a:pt x="5280" y="7185"/>
                    <a:pt x="6103" y="7137"/>
                    <a:pt x="6236" y="7108"/>
                  </a:cubicBezTo>
                  <a:cubicBezTo>
                    <a:pt x="7441" y="6789"/>
                    <a:pt x="8124" y="5948"/>
                    <a:pt x="8715" y="4924"/>
                  </a:cubicBezTo>
                  <a:cubicBezTo>
                    <a:pt x="9860" y="2964"/>
                    <a:pt x="8468" y="1"/>
                    <a:pt x="6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9" name="Google Shape;809;p50"/>
            <p:cNvSpPr/>
            <p:nvPr/>
          </p:nvSpPr>
          <p:spPr>
            <a:xfrm>
              <a:off x="4843300" y="3335850"/>
              <a:ext cx="214425" cy="225575"/>
            </a:xfrm>
            <a:custGeom>
              <a:avLst/>
              <a:gdLst/>
              <a:ahLst/>
              <a:cxnLst/>
              <a:rect l="l" t="t" r="r" b="b"/>
              <a:pathLst>
                <a:path w="8577" h="9023" extrusionOk="0">
                  <a:moveTo>
                    <a:pt x="4479" y="0"/>
                  </a:moveTo>
                  <a:cubicBezTo>
                    <a:pt x="4181" y="0"/>
                    <a:pt x="3883" y="43"/>
                    <a:pt x="3594" y="133"/>
                  </a:cubicBezTo>
                  <a:lnTo>
                    <a:pt x="3253" y="247"/>
                  </a:lnTo>
                  <a:cubicBezTo>
                    <a:pt x="1911" y="656"/>
                    <a:pt x="614" y="1703"/>
                    <a:pt x="341" y="3159"/>
                  </a:cubicBezTo>
                  <a:cubicBezTo>
                    <a:pt x="0" y="4592"/>
                    <a:pt x="182" y="6116"/>
                    <a:pt x="819" y="7435"/>
                  </a:cubicBezTo>
                  <a:cubicBezTo>
                    <a:pt x="1339" y="8563"/>
                    <a:pt x="2439" y="9023"/>
                    <a:pt x="3559" y="9023"/>
                  </a:cubicBezTo>
                  <a:cubicBezTo>
                    <a:pt x="4155" y="9023"/>
                    <a:pt x="4756" y="8893"/>
                    <a:pt x="5278" y="8663"/>
                  </a:cubicBezTo>
                  <a:cubicBezTo>
                    <a:pt x="6438" y="8163"/>
                    <a:pt x="7211" y="7276"/>
                    <a:pt x="7871" y="6229"/>
                  </a:cubicBezTo>
                  <a:cubicBezTo>
                    <a:pt x="8576" y="4978"/>
                    <a:pt x="8576" y="3432"/>
                    <a:pt x="7871" y="2180"/>
                  </a:cubicBezTo>
                  <a:lnTo>
                    <a:pt x="7666" y="1862"/>
                  </a:lnTo>
                  <a:cubicBezTo>
                    <a:pt x="7039" y="774"/>
                    <a:pt x="5755" y="0"/>
                    <a:pt x="4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0" name="Google Shape;810;p50"/>
            <p:cNvSpPr/>
            <p:nvPr/>
          </p:nvSpPr>
          <p:spPr>
            <a:xfrm>
              <a:off x="4666925" y="3855150"/>
              <a:ext cx="191050" cy="163825"/>
            </a:xfrm>
            <a:custGeom>
              <a:avLst/>
              <a:gdLst/>
              <a:ahLst/>
              <a:cxnLst/>
              <a:rect l="l" t="t" r="r" b="b"/>
              <a:pathLst>
                <a:path w="7642" h="6553" extrusionOk="0">
                  <a:moveTo>
                    <a:pt x="3839" y="1"/>
                  </a:moveTo>
                  <a:cubicBezTo>
                    <a:pt x="1082" y="1"/>
                    <a:pt x="0" y="3857"/>
                    <a:pt x="1801" y="5657"/>
                  </a:cubicBezTo>
                  <a:cubicBezTo>
                    <a:pt x="2414" y="6271"/>
                    <a:pt x="3255" y="6553"/>
                    <a:pt x="4101" y="6553"/>
                  </a:cubicBezTo>
                  <a:cubicBezTo>
                    <a:pt x="5861" y="6553"/>
                    <a:pt x="7642" y="5334"/>
                    <a:pt x="7442" y="3337"/>
                  </a:cubicBezTo>
                  <a:lnTo>
                    <a:pt x="7419" y="2996"/>
                  </a:lnTo>
                  <a:cubicBezTo>
                    <a:pt x="7237" y="1290"/>
                    <a:pt x="6191" y="243"/>
                    <a:pt x="4485" y="61"/>
                  </a:cubicBezTo>
                  <a:lnTo>
                    <a:pt x="4144" y="16"/>
                  </a:lnTo>
                  <a:cubicBezTo>
                    <a:pt x="4040" y="6"/>
                    <a:pt x="3938" y="1"/>
                    <a:pt x="3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1" name="Google Shape;811;p50"/>
            <p:cNvSpPr/>
            <p:nvPr/>
          </p:nvSpPr>
          <p:spPr>
            <a:xfrm>
              <a:off x="5385250" y="3407400"/>
              <a:ext cx="250825" cy="194525"/>
            </a:xfrm>
            <a:custGeom>
              <a:avLst/>
              <a:gdLst/>
              <a:ahLst/>
              <a:cxnLst/>
              <a:rect l="l" t="t" r="r" b="b"/>
              <a:pathLst>
                <a:path w="10033" h="7781" extrusionOk="0">
                  <a:moveTo>
                    <a:pt x="5005" y="1"/>
                  </a:moveTo>
                  <a:cubicBezTo>
                    <a:pt x="1" y="1"/>
                    <a:pt x="1" y="7780"/>
                    <a:pt x="5005" y="7780"/>
                  </a:cubicBezTo>
                  <a:cubicBezTo>
                    <a:pt x="10032" y="7780"/>
                    <a:pt x="10032" y="1"/>
                    <a:pt x="5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2" name="Google Shape;812;p50"/>
            <p:cNvSpPr/>
            <p:nvPr/>
          </p:nvSpPr>
          <p:spPr>
            <a:xfrm>
              <a:off x="5173125" y="3149225"/>
              <a:ext cx="186550" cy="328425"/>
            </a:xfrm>
            <a:custGeom>
              <a:avLst/>
              <a:gdLst/>
              <a:ahLst/>
              <a:cxnLst/>
              <a:rect l="l" t="t" r="r" b="b"/>
              <a:pathLst>
                <a:path w="7462" h="13137" extrusionOk="0">
                  <a:moveTo>
                    <a:pt x="3292" y="0"/>
                  </a:moveTo>
                  <a:cubicBezTo>
                    <a:pt x="2290" y="0"/>
                    <a:pt x="1320" y="655"/>
                    <a:pt x="1343" y="1980"/>
                  </a:cubicBezTo>
                  <a:cubicBezTo>
                    <a:pt x="1388" y="3663"/>
                    <a:pt x="1388" y="4891"/>
                    <a:pt x="751" y="6438"/>
                  </a:cubicBezTo>
                  <a:cubicBezTo>
                    <a:pt x="1" y="8121"/>
                    <a:pt x="137" y="10078"/>
                    <a:pt x="1138" y="11624"/>
                  </a:cubicBezTo>
                  <a:cubicBezTo>
                    <a:pt x="1716" y="12591"/>
                    <a:pt x="2825" y="13136"/>
                    <a:pt x="3906" y="13136"/>
                  </a:cubicBezTo>
                  <a:cubicBezTo>
                    <a:pt x="4910" y="13136"/>
                    <a:pt x="5889" y="12665"/>
                    <a:pt x="6393" y="11624"/>
                  </a:cubicBezTo>
                  <a:cubicBezTo>
                    <a:pt x="7234" y="9918"/>
                    <a:pt x="7462" y="8190"/>
                    <a:pt x="6598" y="6438"/>
                  </a:cubicBezTo>
                  <a:cubicBezTo>
                    <a:pt x="6347" y="5892"/>
                    <a:pt x="5915" y="5414"/>
                    <a:pt x="5733" y="4846"/>
                  </a:cubicBezTo>
                  <a:cubicBezTo>
                    <a:pt x="5437" y="3959"/>
                    <a:pt x="5506" y="2889"/>
                    <a:pt x="5437" y="1980"/>
                  </a:cubicBezTo>
                  <a:cubicBezTo>
                    <a:pt x="5346" y="666"/>
                    <a:pt x="4302" y="0"/>
                    <a:pt x="3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3" name="Google Shape;813;p50"/>
            <p:cNvSpPr/>
            <p:nvPr/>
          </p:nvSpPr>
          <p:spPr>
            <a:xfrm>
              <a:off x="5200825" y="3921075"/>
              <a:ext cx="353350" cy="199425"/>
            </a:xfrm>
            <a:custGeom>
              <a:avLst/>
              <a:gdLst/>
              <a:ahLst/>
              <a:cxnLst/>
              <a:rect l="l" t="t" r="r" b="b"/>
              <a:pathLst>
                <a:path w="14134" h="7977" extrusionOk="0">
                  <a:moveTo>
                    <a:pt x="7050" y="0"/>
                  </a:moveTo>
                  <a:cubicBezTo>
                    <a:pt x="6033" y="0"/>
                    <a:pt x="5004" y="189"/>
                    <a:pt x="3988" y="518"/>
                  </a:cubicBezTo>
                  <a:cubicBezTo>
                    <a:pt x="3880" y="506"/>
                    <a:pt x="3774" y="501"/>
                    <a:pt x="3670" y="501"/>
                  </a:cubicBezTo>
                  <a:cubicBezTo>
                    <a:pt x="953" y="501"/>
                    <a:pt x="0" y="4398"/>
                    <a:pt x="2805" y="5341"/>
                  </a:cubicBezTo>
                  <a:cubicBezTo>
                    <a:pt x="4303" y="6922"/>
                    <a:pt x="6348" y="7976"/>
                    <a:pt x="8523" y="7976"/>
                  </a:cubicBezTo>
                  <a:cubicBezTo>
                    <a:pt x="8694" y="7976"/>
                    <a:pt x="8866" y="7970"/>
                    <a:pt x="9038" y="7956"/>
                  </a:cubicBezTo>
                  <a:cubicBezTo>
                    <a:pt x="12632" y="7683"/>
                    <a:pt x="14134" y="3066"/>
                    <a:pt x="10858" y="1041"/>
                  </a:cubicBezTo>
                  <a:cubicBezTo>
                    <a:pt x="9643" y="312"/>
                    <a:pt x="8356" y="0"/>
                    <a:pt x="70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4" name="Google Shape;814;p50"/>
            <p:cNvSpPr/>
            <p:nvPr/>
          </p:nvSpPr>
          <p:spPr>
            <a:xfrm>
              <a:off x="5754325" y="3980375"/>
              <a:ext cx="271875" cy="188325"/>
            </a:xfrm>
            <a:custGeom>
              <a:avLst/>
              <a:gdLst/>
              <a:ahLst/>
              <a:cxnLst/>
              <a:rect l="l" t="t" r="r" b="b"/>
              <a:pathLst>
                <a:path w="10875" h="7533" extrusionOk="0">
                  <a:moveTo>
                    <a:pt x="5448" y="1"/>
                  </a:moveTo>
                  <a:cubicBezTo>
                    <a:pt x="4353" y="1"/>
                    <a:pt x="3268" y="334"/>
                    <a:pt x="2457" y="1058"/>
                  </a:cubicBezTo>
                  <a:cubicBezTo>
                    <a:pt x="410" y="1649"/>
                    <a:pt x="1" y="4834"/>
                    <a:pt x="1980" y="5744"/>
                  </a:cubicBezTo>
                  <a:cubicBezTo>
                    <a:pt x="2860" y="6900"/>
                    <a:pt x="4341" y="7532"/>
                    <a:pt x="5800" y="7532"/>
                  </a:cubicBezTo>
                  <a:cubicBezTo>
                    <a:pt x="6264" y="7532"/>
                    <a:pt x="6727" y="7468"/>
                    <a:pt x="7166" y="7336"/>
                  </a:cubicBezTo>
                  <a:cubicBezTo>
                    <a:pt x="10146" y="6449"/>
                    <a:pt x="10874" y="2263"/>
                    <a:pt x="8031" y="648"/>
                  </a:cubicBezTo>
                  <a:cubicBezTo>
                    <a:pt x="7260" y="227"/>
                    <a:pt x="6350" y="1"/>
                    <a:pt x="54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5" name="Google Shape;815;p50"/>
            <p:cNvSpPr/>
            <p:nvPr/>
          </p:nvSpPr>
          <p:spPr>
            <a:xfrm>
              <a:off x="5580875" y="4411875"/>
              <a:ext cx="216700" cy="236975"/>
            </a:xfrm>
            <a:custGeom>
              <a:avLst/>
              <a:gdLst/>
              <a:ahLst/>
              <a:cxnLst/>
              <a:rect l="l" t="t" r="r" b="b"/>
              <a:pathLst>
                <a:path w="8668" h="9479" extrusionOk="0">
                  <a:moveTo>
                    <a:pt x="4482" y="0"/>
                  </a:moveTo>
                  <a:cubicBezTo>
                    <a:pt x="2851" y="0"/>
                    <a:pt x="1240" y="1214"/>
                    <a:pt x="615" y="2837"/>
                  </a:cubicBezTo>
                  <a:cubicBezTo>
                    <a:pt x="1" y="4452"/>
                    <a:pt x="456" y="6022"/>
                    <a:pt x="1184" y="7501"/>
                  </a:cubicBezTo>
                  <a:cubicBezTo>
                    <a:pt x="1814" y="8762"/>
                    <a:pt x="3276" y="9478"/>
                    <a:pt x="4670" y="9478"/>
                  </a:cubicBezTo>
                  <a:cubicBezTo>
                    <a:pt x="4986" y="9478"/>
                    <a:pt x="5298" y="9442"/>
                    <a:pt x="5597" y="9366"/>
                  </a:cubicBezTo>
                  <a:cubicBezTo>
                    <a:pt x="7371" y="8888"/>
                    <a:pt x="8372" y="7319"/>
                    <a:pt x="8508" y="5567"/>
                  </a:cubicBezTo>
                  <a:cubicBezTo>
                    <a:pt x="8668" y="3816"/>
                    <a:pt x="8099" y="2428"/>
                    <a:pt x="6939" y="1131"/>
                  </a:cubicBezTo>
                  <a:cubicBezTo>
                    <a:pt x="6208" y="338"/>
                    <a:pt x="5342" y="0"/>
                    <a:pt x="4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6" name="Google Shape;816;p50"/>
            <p:cNvSpPr/>
            <p:nvPr/>
          </p:nvSpPr>
          <p:spPr>
            <a:xfrm>
              <a:off x="5731675" y="3595750"/>
              <a:ext cx="242750" cy="181425"/>
            </a:xfrm>
            <a:custGeom>
              <a:avLst/>
              <a:gdLst/>
              <a:ahLst/>
              <a:cxnLst/>
              <a:rect l="l" t="t" r="r" b="b"/>
              <a:pathLst>
                <a:path w="9710" h="7257" extrusionOk="0">
                  <a:moveTo>
                    <a:pt x="5615" y="0"/>
                  </a:moveTo>
                  <a:cubicBezTo>
                    <a:pt x="5329" y="0"/>
                    <a:pt x="5025" y="35"/>
                    <a:pt x="4706" y="110"/>
                  </a:cubicBezTo>
                  <a:cubicBezTo>
                    <a:pt x="3068" y="474"/>
                    <a:pt x="2249" y="1407"/>
                    <a:pt x="1293" y="2726"/>
                  </a:cubicBezTo>
                  <a:cubicBezTo>
                    <a:pt x="0" y="4532"/>
                    <a:pt x="1723" y="7256"/>
                    <a:pt x="3806" y="7256"/>
                  </a:cubicBezTo>
                  <a:cubicBezTo>
                    <a:pt x="3848" y="7256"/>
                    <a:pt x="3890" y="7255"/>
                    <a:pt x="3932" y="7253"/>
                  </a:cubicBezTo>
                  <a:cubicBezTo>
                    <a:pt x="5570" y="7184"/>
                    <a:pt x="6707" y="6889"/>
                    <a:pt x="7913" y="5729"/>
                  </a:cubicBezTo>
                  <a:lnTo>
                    <a:pt x="7845" y="5638"/>
                  </a:lnTo>
                  <a:cubicBezTo>
                    <a:pt x="9710" y="3669"/>
                    <a:pt x="8554" y="0"/>
                    <a:pt x="5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7" name="Google Shape;817;p50"/>
            <p:cNvSpPr/>
            <p:nvPr/>
          </p:nvSpPr>
          <p:spPr>
            <a:xfrm>
              <a:off x="5104900" y="3659900"/>
              <a:ext cx="147875" cy="114325"/>
            </a:xfrm>
            <a:custGeom>
              <a:avLst/>
              <a:gdLst/>
              <a:ahLst/>
              <a:cxnLst/>
              <a:rect l="l" t="t" r="r" b="b"/>
              <a:pathLst>
                <a:path w="5915" h="4573" extrusionOk="0">
                  <a:moveTo>
                    <a:pt x="2957" y="1"/>
                  </a:moveTo>
                  <a:cubicBezTo>
                    <a:pt x="0" y="1"/>
                    <a:pt x="0" y="4573"/>
                    <a:pt x="2957" y="4573"/>
                  </a:cubicBezTo>
                  <a:cubicBezTo>
                    <a:pt x="5892" y="4573"/>
                    <a:pt x="5914" y="1"/>
                    <a:pt x="29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8" name="Google Shape;818;p50"/>
            <p:cNvSpPr/>
            <p:nvPr/>
          </p:nvSpPr>
          <p:spPr>
            <a:xfrm>
              <a:off x="5576900" y="3102725"/>
              <a:ext cx="223525" cy="187425"/>
            </a:xfrm>
            <a:custGeom>
              <a:avLst/>
              <a:gdLst/>
              <a:ahLst/>
              <a:cxnLst/>
              <a:rect l="l" t="t" r="r" b="b"/>
              <a:pathLst>
                <a:path w="8941" h="7497" extrusionOk="0">
                  <a:moveTo>
                    <a:pt x="5085" y="1"/>
                  </a:moveTo>
                  <a:cubicBezTo>
                    <a:pt x="4214" y="1"/>
                    <a:pt x="3344" y="325"/>
                    <a:pt x="2662" y="973"/>
                  </a:cubicBezTo>
                  <a:cubicBezTo>
                    <a:pt x="1092" y="2452"/>
                    <a:pt x="1" y="6342"/>
                    <a:pt x="2798" y="7252"/>
                  </a:cubicBezTo>
                  <a:cubicBezTo>
                    <a:pt x="3263" y="7417"/>
                    <a:pt x="3740" y="7496"/>
                    <a:pt x="4211" y="7496"/>
                  </a:cubicBezTo>
                  <a:cubicBezTo>
                    <a:pt x="5493" y="7496"/>
                    <a:pt x="6725" y="6906"/>
                    <a:pt x="7507" y="5841"/>
                  </a:cubicBezTo>
                  <a:cubicBezTo>
                    <a:pt x="8622" y="4363"/>
                    <a:pt x="8940" y="2406"/>
                    <a:pt x="7507" y="973"/>
                  </a:cubicBezTo>
                  <a:cubicBezTo>
                    <a:pt x="6825" y="325"/>
                    <a:pt x="5955" y="1"/>
                    <a:pt x="5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9" name="Google Shape;819;p50"/>
            <p:cNvSpPr/>
            <p:nvPr/>
          </p:nvSpPr>
          <p:spPr>
            <a:xfrm>
              <a:off x="4744225" y="4350900"/>
              <a:ext cx="212850" cy="272900"/>
            </a:xfrm>
            <a:custGeom>
              <a:avLst/>
              <a:gdLst/>
              <a:ahLst/>
              <a:cxnLst/>
              <a:rect l="l" t="t" r="r" b="b"/>
              <a:pathLst>
                <a:path w="8514" h="10916" extrusionOk="0">
                  <a:moveTo>
                    <a:pt x="2737" y="0"/>
                  </a:moveTo>
                  <a:cubicBezTo>
                    <a:pt x="1353" y="0"/>
                    <a:pt x="0" y="1479"/>
                    <a:pt x="779" y="3161"/>
                  </a:cubicBezTo>
                  <a:cubicBezTo>
                    <a:pt x="1325" y="4366"/>
                    <a:pt x="1916" y="5572"/>
                    <a:pt x="2439" y="6800"/>
                  </a:cubicBezTo>
                  <a:cubicBezTo>
                    <a:pt x="2985" y="8097"/>
                    <a:pt x="3304" y="9257"/>
                    <a:pt x="4350" y="10235"/>
                  </a:cubicBezTo>
                  <a:cubicBezTo>
                    <a:pt x="4857" y="10710"/>
                    <a:pt x="5416" y="10915"/>
                    <a:pt x="5950" y="10915"/>
                  </a:cubicBezTo>
                  <a:cubicBezTo>
                    <a:pt x="7312" y="10915"/>
                    <a:pt x="8514" y="9584"/>
                    <a:pt x="8285" y="7983"/>
                  </a:cubicBezTo>
                  <a:cubicBezTo>
                    <a:pt x="8081" y="6618"/>
                    <a:pt x="7216" y="5618"/>
                    <a:pt x="6511" y="4480"/>
                  </a:cubicBezTo>
                  <a:cubicBezTo>
                    <a:pt x="5806" y="3320"/>
                    <a:pt x="5146" y="2205"/>
                    <a:pt x="4464" y="1068"/>
                  </a:cubicBezTo>
                  <a:cubicBezTo>
                    <a:pt x="4019" y="314"/>
                    <a:pt x="3374" y="0"/>
                    <a:pt x="2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0" name="Google Shape;820;p50"/>
            <p:cNvSpPr/>
            <p:nvPr/>
          </p:nvSpPr>
          <p:spPr>
            <a:xfrm>
              <a:off x="3826475" y="4462325"/>
              <a:ext cx="271850" cy="211000"/>
            </a:xfrm>
            <a:custGeom>
              <a:avLst/>
              <a:gdLst/>
              <a:ahLst/>
              <a:cxnLst/>
              <a:rect l="l" t="t" r="r" b="b"/>
              <a:pathLst>
                <a:path w="10874" h="8440" extrusionOk="0">
                  <a:moveTo>
                    <a:pt x="5437" y="0"/>
                  </a:moveTo>
                  <a:cubicBezTo>
                    <a:pt x="1" y="0"/>
                    <a:pt x="1" y="8440"/>
                    <a:pt x="5437" y="8440"/>
                  </a:cubicBezTo>
                  <a:cubicBezTo>
                    <a:pt x="10874" y="8440"/>
                    <a:pt x="10874" y="0"/>
                    <a:pt x="5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1" name="Google Shape;821;p50"/>
            <p:cNvSpPr/>
            <p:nvPr/>
          </p:nvSpPr>
          <p:spPr>
            <a:xfrm>
              <a:off x="2341075" y="4212675"/>
              <a:ext cx="229775" cy="177450"/>
            </a:xfrm>
            <a:custGeom>
              <a:avLst/>
              <a:gdLst/>
              <a:ahLst/>
              <a:cxnLst/>
              <a:rect l="l" t="t" r="r" b="b"/>
              <a:pathLst>
                <a:path w="9191" h="7098" extrusionOk="0">
                  <a:moveTo>
                    <a:pt x="4595" y="0"/>
                  </a:moveTo>
                  <a:cubicBezTo>
                    <a:pt x="0" y="0"/>
                    <a:pt x="0" y="7098"/>
                    <a:pt x="4595" y="7098"/>
                  </a:cubicBezTo>
                  <a:cubicBezTo>
                    <a:pt x="9190" y="7098"/>
                    <a:pt x="9167" y="0"/>
                    <a:pt x="4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2" name="Google Shape;822;p50"/>
            <p:cNvSpPr/>
            <p:nvPr/>
          </p:nvSpPr>
          <p:spPr>
            <a:xfrm>
              <a:off x="3104825" y="4105200"/>
              <a:ext cx="183700" cy="142750"/>
            </a:xfrm>
            <a:custGeom>
              <a:avLst/>
              <a:gdLst/>
              <a:ahLst/>
              <a:cxnLst/>
              <a:rect l="l" t="t" r="r" b="b"/>
              <a:pathLst>
                <a:path w="7348" h="5710" extrusionOk="0">
                  <a:moveTo>
                    <a:pt x="3685" y="0"/>
                  </a:moveTo>
                  <a:cubicBezTo>
                    <a:pt x="0" y="0"/>
                    <a:pt x="0" y="5710"/>
                    <a:pt x="3685" y="5710"/>
                  </a:cubicBezTo>
                  <a:cubicBezTo>
                    <a:pt x="7348" y="5710"/>
                    <a:pt x="7348" y="0"/>
                    <a:pt x="3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823" name="Google Shape;823;p50"/>
          <p:cNvSpPr/>
          <p:nvPr/>
        </p:nvSpPr>
        <p:spPr>
          <a:xfrm rot="567993">
            <a:off x="-2904239" y="2640744"/>
            <a:ext cx="3934219" cy="4560473"/>
          </a:xfrm>
          <a:custGeom>
            <a:avLst/>
            <a:gdLst/>
            <a:ahLst/>
            <a:cxnLst/>
            <a:rect l="l" t="t" r="r" b="b"/>
            <a:pathLst>
              <a:path w="132415" h="153493" extrusionOk="0">
                <a:moveTo>
                  <a:pt x="65330" y="1"/>
                </a:moveTo>
                <a:cubicBezTo>
                  <a:pt x="60091" y="1"/>
                  <a:pt x="54855" y="737"/>
                  <a:pt x="49841" y="2215"/>
                </a:cubicBezTo>
                <a:cubicBezTo>
                  <a:pt x="32507" y="7333"/>
                  <a:pt x="20815" y="24531"/>
                  <a:pt x="2753" y="27237"/>
                </a:cubicBezTo>
                <a:cubicBezTo>
                  <a:pt x="2685" y="27195"/>
                  <a:pt x="2609" y="27174"/>
                  <a:pt x="2536" y="27174"/>
                </a:cubicBezTo>
                <a:cubicBezTo>
                  <a:pt x="2416" y="27174"/>
                  <a:pt x="2301" y="27229"/>
                  <a:pt x="2230" y="27328"/>
                </a:cubicBezTo>
                <a:cubicBezTo>
                  <a:pt x="1661" y="27465"/>
                  <a:pt x="1320" y="27988"/>
                  <a:pt x="1411" y="28534"/>
                </a:cubicBezTo>
                <a:cubicBezTo>
                  <a:pt x="183" y="30923"/>
                  <a:pt x="274" y="34153"/>
                  <a:pt x="137" y="36700"/>
                </a:cubicBezTo>
                <a:cubicBezTo>
                  <a:pt x="1" y="40386"/>
                  <a:pt x="206" y="44093"/>
                  <a:pt x="774" y="47733"/>
                </a:cubicBezTo>
                <a:cubicBezTo>
                  <a:pt x="774" y="47847"/>
                  <a:pt x="820" y="47938"/>
                  <a:pt x="865" y="48051"/>
                </a:cubicBezTo>
                <a:cubicBezTo>
                  <a:pt x="865" y="48727"/>
                  <a:pt x="1499" y="49293"/>
                  <a:pt x="2133" y="49293"/>
                </a:cubicBezTo>
                <a:cubicBezTo>
                  <a:pt x="2460" y="49293"/>
                  <a:pt x="2786" y="49143"/>
                  <a:pt x="3026" y="48779"/>
                </a:cubicBezTo>
                <a:cubicBezTo>
                  <a:pt x="14302" y="31159"/>
                  <a:pt x="34018" y="21045"/>
                  <a:pt x="53956" y="21045"/>
                </a:cubicBezTo>
                <a:cubicBezTo>
                  <a:pt x="64829" y="21045"/>
                  <a:pt x="75768" y="24053"/>
                  <a:pt x="85440" y="30490"/>
                </a:cubicBezTo>
                <a:cubicBezTo>
                  <a:pt x="99134" y="39589"/>
                  <a:pt x="106323" y="53738"/>
                  <a:pt x="105481" y="70162"/>
                </a:cubicBezTo>
                <a:cubicBezTo>
                  <a:pt x="104594" y="87018"/>
                  <a:pt x="97451" y="102941"/>
                  <a:pt x="97519" y="119888"/>
                </a:cubicBezTo>
                <a:cubicBezTo>
                  <a:pt x="97565" y="133013"/>
                  <a:pt x="103115" y="148823"/>
                  <a:pt x="116673" y="153463"/>
                </a:cubicBezTo>
                <a:cubicBezTo>
                  <a:pt x="116745" y="153483"/>
                  <a:pt x="116817" y="153492"/>
                  <a:pt x="116888" y="153492"/>
                </a:cubicBezTo>
                <a:cubicBezTo>
                  <a:pt x="117313" y="153492"/>
                  <a:pt x="117703" y="153161"/>
                  <a:pt x="117742" y="152713"/>
                </a:cubicBezTo>
                <a:lnTo>
                  <a:pt x="125817" y="149346"/>
                </a:lnTo>
                <a:cubicBezTo>
                  <a:pt x="127319" y="148709"/>
                  <a:pt x="129389" y="148231"/>
                  <a:pt x="130844" y="147231"/>
                </a:cubicBezTo>
                <a:cubicBezTo>
                  <a:pt x="131208" y="147208"/>
                  <a:pt x="131504" y="146958"/>
                  <a:pt x="131618" y="146616"/>
                </a:cubicBezTo>
                <a:cubicBezTo>
                  <a:pt x="131868" y="146366"/>
                  <a:pt x="132096" y="146070"/>
                  <a:pt x="132255" y="145775"/>
                </a:cubicBezTo>
                <a:cubicBezTo>
                  <a:pt x="132414" y="145547"/>
                  <a:pt x="132323" y="145229"/>
                  <a:pt x="132050" y="145138"/>
                </a:cubicBezTo>
                <a:cubicBezTo>
                  <a:pt x="131686" y="145016"/>
                  <a:pt x="131302" y="144966"/>
                  <a:pt x="130911" y="144966"/>
                </a:cubicBezTo>
                <a:cubicBezTo>
                  <a:pt x="130716" y="144966"/>
                  <a:pt x="130518" y="144979"/>
                  <a:pt x="130321" y="145001"/>
                </a:cubicBezTo>
                <a:cubicBezTo>
                  <a:pt x="116855" y="133923"/>
                  <a:pt x="108256" y="118864"/>
                  <a:pt x="109758" y="100871"/>
                </a:cubicBezTo>
                <a:cubicBezTo>
                  <a:pt x="111282" y="82309"/>
                  <a:pt x="121086" y="64976"/>
                  <a:pt x="118311" y="46004"/>
                </a:cubicBezTo>
                <a:cubicBezTo>
                  <a:pt x="116150" y="31241"/>
                  <a:pt x="107710" y="17479"/>
                  <a:pt x="95404" y="9039"/>
                </a:cubicBezTo>
                <a:cubicBezTo>
                  <a:pt x="86609" y="3034"/>
                  <a:pt x="75967" y="1"/>
                  <a:pt x="65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75352799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51"/>
          <p:cNvSpPr/>
          <p:nvPr/>
        </p:nvSpPr>
        <p:spPr>
          <a:xfrm rot="843818">
            <a:off x="-745837" y="5299523"/>
            <a:ext cx="3202623" cy="1730123"/>
          </a:xfrm>
          <a:custGeom>
            <a:avLst/>
            <a:gdLst/>
            <a:ahLst/>
            <a:cxnLst/>
            <a:rect l="l" t="t" r="r" b="b"/>
            <a:pathLst>
              <a:path w="172176" h="93013" extrusionOk="0">
                <a:moveTo>
                  <a:pt x="13424" y="1"/>
                </a:moveTo>
                <a:cubicBezTo>
                  <a:pt x="6875" y="1"/>
                  <a:pt x="1" y="7379"/>
                  <a:pt x="918" y="15924"/>
                </a:cubicBezTo>
                <a:cubicBezTo>
                  <a:pt x="1532" y="21520"/>
                  <a:pt x="4876" y="27298"/>
                  <a:pt x="9653" y="29891"/>
                </a:cubicBezTo>
                <a:cubicBezTo>
                  <a:pt x="11675" y="30994"/>
                  <a:pt x="14155" y="31195"/>
                  <a:pt x="16658" y="31195"/>
                </a:cubicBezTo>
                <a:cubicBezTo>
                  <a:pt x="18084" y="31195"/>
                  <a:pt x="19518" y="31130"/>
                  <a:pt x="20878" y="31130"/>
                </a:cubicBezTo>
                <a:cubicBezTo>
                  <a:pt x="23334" y="31130"/>
                  <a:pt x="25551" y="31341"/>
                  <a:pt x="27055" y="32530"/>
                </a:cubicBezTo>
                <a:cubicBezTo>
                  <a:pt x="32196" y="36647"/>
                  <a:pt x="21641" y="50637"/>
                  <a:pt x="33174" y="57166"/>
                </a:cubicBezTo>
                <a:cubicBezTo>
                  <a:pt x="34809" y="58091"/>
                  <a:pt x="36338" y="58421"/>
                  <a:pt x="37796" y="58421"/>
                </a:cubicBezTo>
                <a:cubicBezTo>
                  <a:pt x="41411" y="58421"/>
                  <a:pt x="44594" y="56394"/>
                  <a:pt x="47908" y="56394"/>
                </a:cubicBezTo>
                <a:cubicBezTo>
                  <a:pt x="48482" y="56394"/>
                  <a:pt x="49059" y="56455"/>
                  <a:pt x="49643" y="56597"/>
                </a:cubicBezTo>
                <a:cubicBezTo>
                  <a:pt x="61199" y="59418"/>
                  <a:pt x="53942" y="66356"/>
                  <a:pt x="56808" y="74363"/>
                </a:cubicBezTo>
                <a:cubicBezTo>
                  <a:pt x="59096" y="80762"/>
                  <a:pt x="64139" y="83660"/>
                  <a:pt x="69661" y="83660"/>
                </a:cubicBezTo>
                <a:cubicBezTo>
                  <a:pt x="72816" y="83660"/>
                  <a:pt x="76126" y="82715"/>
                  <a:pt x="79169" y="80937"/>
                </a:cubicBezTo>
                <a:cubicBezTo>
                  <a:pt x="85309" y="77360"/>
                  <a:pt x="88766" y="71995"/>
                  <a:pt x="92323" y="71995"/>
                </a:cubicBezTo>
                <a:cubicBezTo>
                  <a:pt x="94353" y="71995"/>
                  <a:pt x="96416" y="73743"/>
                  <a:pt x="99028" y="78571"/>
                </a:cubicBezTo>
                <a:cubicBezTo>
                  <a:pt x="101757" y="83598"/>
                  <a:pt x="104282" y="89194"/>
                  <a:pt x="110856" y="91856"/>
                </a:cubicBezTo>
                <a:cubicBezTo>
                  <a:pt x="112729" y="92609"/>
                  <a:pt x="114750" y="93012"/>
                  <a:pt x="116765" y="93012"/>
                </a:cubicBezTo>
                <a:cubicBezTo>
                  <a:pt x="118520" y="93012"/>
                  <a:pt x="120270" y="92706"/>
                  <a:pt x="121912" y="92060"/>
                </a:cubicBezTo>
                <a:cubicBezTo>
                  <a:pt x="128486" y="89467"/>
                  <a:pt x="128213" y="81733"/>
                  <a:pt x="132876" y="79003"/>
                </a:cubicBezTo>
                <a:cubicBezTo>
                  <a:pt x="134160" y="78244"/>
                  <a:pt x="135425" y="77925"/>
                  <a:pt x="136686" y="77925"/>
                </a:cubicBezTo>
                <a:cubicBezTo>
                  <a:pt x="143268" y="77925"/>
                  <a:pt x="149760" y="86601"/>
                  <a:pt x="158416" y="86601"/>
                </a:cubicBezTo>
                <a:cubicBezTo>
                  <a:pt x="160623" y="86601"/>
                  <a:pt x="162970" y="86037"/>
                  <a:pt x="165496" y="84622"/>
                </a:cubicBezTo>
                <a:cubicBezTo>
                  <a:pt x="172175" y="80875"/>
                  <a:pt x="169959" y="72972"/>
                  <a:pt x="162077" y="72972"/>
                </a:cubicBezTo>
                <a:cubicBezTo>
                  <a:pt x="161155" y="72972"/>
                  <a:pt x="160154" y="73080"/>
                  <a:pt x="159081" y="73316"/>
                </a:cubicBezTo>
                <a:cubicBezTo>
                  <a:pt x="158715" y="73397"/>
                  <a:pt x="158347" y="73435"/>
                  <a:pt x="157976" y="73435"/>
                </a:cubicBezTo>
                <a:cubicBezTo>
                  <a:pt x="150852" y="73435"/>
                  <a:pt x="142851" y="59325"/>
                  <a:pt x="135074" y="59325"/>
                </a:cubicBezTo>
                <a:cubicBezTo>
                  <a:pt x="134675" y="59325"/>
                  <a:pt x="134275" y="59362"/>
                  <a:pt x="133877" y="59440"/>
                </a:cubicBezTo>
                <a:cubicBezTo>
                  <a:pt x="124869" y="61192"/>
                  <a:pt x="125779" y="71906"/>
                  <a:pt x="120251" y="74295"/>
                </a:cubicBezTo>
                <a:cubicBezTo>
                  <a:pt x="119428" y="74650"/>
                  <a:pt x="118631" y="74813"/>
                  <a:pt x="117855" y="74813"/>
                </a:cubicBezTo>
                <a:cubicBezTo>
                  <a:pt x="109695" y="74813"/>
                  <a:pt x="103883" y="56807"/>
                  <a:pt x="94183" y="55664"/>
                </a:cubicBezTo>
                <a:cubicBezTo>
                  <a:pt x="93938" y="55636"/>
                  <a:pt x="93686" y="55623"/>
                  <a:pt x="93430" y="55623"/>
                </a:cubicBezTo>
                <a:cubicBezTo>
                  <a:pt x="86556" y="55623"/>
                  <a:pt x="75789" y="65324"/>
                  <a:pt x="72873" y="65324"/>
                </a:cubicBezTo>
                <a:cubicBezTo>
                  <a:pt x="72806" y="65324"/>
                  <a:pt x="72744" y="65319"/>
                  <a:pt x="72686" y="65309"/>
                </a:cubicBezTo>
                <a:cubicBezTo>
                  <a:pt x="67022" y="64308"/>
                  <a:pt x="73824" y="49522"/>
                  <a:pt x="66294" y="43449"/>
                </a:cubicBezTo>
                <a:cubicBezTo>
                  <a:pt x="63998" y="41595"/>
                  <a:pt x="61334" y="41044"/>
                  <a:pt x="58636" y="41044"/>
                </a:cubicBezTo>
                <a:cubicBezTo>
                  <a:pt x="54692" y="41044"/>
                  <a:pt x="50674" y="42220"/>
                  <a:pt x="47621" y="42220"/>
                </a:cubicBezTo>
                <a:cubicBezTo>
                  <a:pt x="45126" y="42220"/>
                  <a:pt x="43276" y="41435"/>
                  <a:pt x="42637" y="38581"/>
                </a:cubicBezTo>
                <a:cubicBezTo>
                  <a:pt x="41181" y="32007"/>
                  <a:pt x="49643" y="25342"/>
                  <a:pt x="42955" y="18199"/>
                </a:cubicBezTo>
                <a:cubicBezTo>
                  <a:pt x="41467" y="16620"/>
                  <a:pt x="37463" y="14421"/>
                  <a:pt x="32834" y="14421"/>
                </a:cubicBezTo>
                <a:cubicBezTo>
                  <a:pt x="30530" y="14421"/>
                  <a:pt x="28071" y="14966"/>
                  <a:pt x="25690" y="16402"/>
                </a:cubicBezTo>
                <a:cubicBezTo>
                  <a:pt x="23977" y="17225"/>
                  <a:pt x="22634" y="17583"/>
                  <a:pt x="21586" y="17583"/>
                </a:cubicBezTo>
                <a:cubicBezTo>
                  <a:pt x="14867" y="17583"/>
                  <a:pt x="20261" y="2862"/>
                  <a:pt x="17978" y="1366"/>
                </a:cubicBezTo>
                <a:cubicBezTo>
                  <a:pt x="16554" y="427"/>
                  <a:pt x="14999" y="1"/>
                  <a:pt x="1342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26" name="Google Shape;826;p51"/>
          <p:cNvSpPr/>
          <p:nvPr/>
        </p:nvSpPr>
        <p:spPr>
          <a:xfrm rot="-7199879">
            <a:off x="10208219" y="-320397"/>
            <a:ext cx="2638752" cy="2069375"/>
          </a:xfrm>
          <a:custGeom>
            <a:avLst/>
            <a:gdLst/>
            <a:ahLst/>
            <a:cxnLst/>
            <a:rect l="l" t="t" r="r" b="b"/>
            <a:pathLst>
              <a:path w="116362" h="91254" extrusionOk="0">
                <a:moveTo>
                  <a:pt x="76003" y="1"/>
                </a:moveTo>
                <a:cubicBezTo>
                  <a:pt x="75144" y="1"/>
                  <a:pt x="74284" y="39"/>
                  <a:pt x="73425" y="120"/>
                </a:cubicBezTo>
                <a:cubicBezTo>
                  <a:pt x="66074" y="798"/>
                  <a:pt x="59402" y="4514"/>
                  <a:pt x="52377" y="6874"/>
                </a:cubicBezTo>
                <a:cubicBezTo>
                  <a:pt x="45053" y="9342"/>
                  <a:pt x="37296" y="10346"/>
                  <a:pt x="29647" y="11404"/>
                </a:cubicBezTo>
                <a:cubicBezTo>
                  <a:pt x="26365" y="11865"/>
                  <a:pt x="22757" y="12489"/>
                  <a:pt x="20587" y="15011"/>
                </a:cubicBezTo>
                <a:cubicBezTo>
                  <a:pt x="19746" y="16096"/>
                  <a:pt x="19123" y="17317"/>
                  <a:pt x="18716" y="18619"/>
                </a:cubicBezTo>
                <a:cubicBezTo>
                  <a:pt x="16275" y="25671"/>
                  <a:pt x="543" y="40589"/>
                  <a:pt x="353" y="48048"/>
                </a:cubicBezTo>
                <a:cubicBezTo>
                  <a:pt x="0" y="60959"/>
                  <a:pt x="13155" y="66329"/>
                  <a:pt x="12043" y="79213"/>
                </a:cubicBezTo>
                <a:lnTo>
                  <a:pt x="12043" y="79240"/>
                </a:lnTo>
                <a:cubicBezTo>
                  <a:pt x="11859" y="81578"/>
                  <a:pt x="13710" y="83559"/>
                  <a:pt x="16044" y="83559"/>
                </a:cubicBezTo>
                <a:cubicBezTo>
                  <a:pt x="16121" y="83559"/>
                  <a:pt x="16197" y="83557"/>
                  <a:pt x="16275" y="83553"/>
                </a:cubicBezTo>
                <a:lnTo>
                  <a:pt x="38408" y="89222"/>
                </a:lnTo>
                <a:cubicBezTo>
                  <a:pt x="43731" y="90584"/>
                  <a:pt x="49152" y="91253"/>
                  <a:pt x="54545" y="91253"/>
                </a:cubicBezTo>
                <a:cubicBezTo>
                  <a:pt x="67952" y="91253"/>
                  <a:pt x="81189" y="87116"/>
                  <a:pt x="92330" y="79186"/>
                </a:cubicBezTo>
                <a:lnTo>
                  <a:pt x="92547" y="79023"/>
                </a:lnTo>
                <a:cubicBezTo>
                  <a:pt x="98351" y="73571"/>
                  <a:pt x="103451" y="67414"/>
                  <a:pt x="108523" y="61284"/>
                </a:cubicBezTo>
                <a:lnTo>
                  <a:pt x="108604" y="61176"/>
                </a:lnTo>
                <a:cubicBezTo>
                  <a:pt x="113758" y="54965"/>
                  <a:pt x="116362" y="47017"/>
                  <a:pt x="115928" y="38961"/>
                </a:cubicBezTo>
                <a:lnTo>
                  <a:pt x="115819" y="36981"/>
                </a:lnTo>
                <a:cubicBezTo>
                  <a:pt x="115060" y="22253"/>
                  <a:pt x="105838" y="9261"/>
                  <a:pt x="92194" y="3701"/>
                </a:cubicBezTo>
                <a:lnTo>
                  <a:pt x="91923" y="3592"/>
                </a:lnTo>
                <a:cubicBezTo>
                  <a:pt x="86861" y="1553"/>
                  <a:pt x="81456" y="1"/>
                  <a:pt x="7600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827" name="Google Shape;827;p51"/>
          <p:cNvGrpSpPr/>
          <p:nvPr/>
        </p:nvGrpSpPr>
        <p:grpSpPr>
          <a:xfrm rot="-3253193">
            <a:off x="10562085" y="-306905"/>
            <a:ext cx="1169536" cy="2053812"/>
            <a:chOff x="7948816" y="69079"/>
            <a:chExt cx="877117" cy="1540296"/>
          </a:xfrm>
        </p:grpSpPr>
        <p:sp>
          <p:nvSpPr>
            <p:cNvPr id="828" name="Google Shape;828;p51"/>
            <p:cNvSpPr/>
            <p:nvPr/>
          </p:nvSpPr>
          <p:spPr>
            <a:xfrm rot="-7485599">
              <a:off x="7974867" y="301560"/>
              <a:ext cx="825014" cy="495085"/>
            </a:xfrm>
            <a:custGeom>
              <a:avLst/>
              <a:gdLst/>
              <a:ahLst/>
              <a:cxnLst/>
              <a:rect l="l" t="t" r="r" b="b"/>
              <a:pathLst>
                <a:path w="13860" h="8317" extrusionOk="0">
                  <a:moveTo>
                    <a:pt x="2551" y="0"/>
                  </a:moveTo>
                  <a:cubicBezTo>
                    <a:pt x="1693" y="0"/>
                    <a:pt x="832" y="618"/>
                    <a:pt x="461" y="1446"/>
                  </a:cubicBezTo>
                  <a:cubicBezTo>
                    <a:pt x="0" y="2450"/>
                    <a:pt x="136" y="3616"/>
                    <a:pt x="461" y="4674"/>
                  </a:cubicBezTo>
                  <a:cubicBezTo>
                    <a:pt x="570" y="5189"/>
                    <a:pt x="814" y="5651"/>
                    <a:pt x="1167" y="6030"/>
                  </a:cubicBezTo>
                  <a:cubicBezTo>
                    <a:pt x="1601" y="6383"/>
                    <a:pt x="2089" y="6654"/>
                    <a:pt x="2658" y="6763"/>
                  </a:cubicBezTo>
                  <a:cubicBezTo>
                    <a:pt x="5235" y="7603"/>
                    <a:pt x="7893" y="8119"/>
                    <a:pt x="10606" y="8309"/>
                  </a:cubicBezTo>
                  <a:cubicBezTo>
                    <a:pt x="10705" y="8314"/>
                    <a:pt x="10802" y="8317"/>
                    <a:pt x="10895" y="8317"/>
                  </a:cubicBezTo>
                  <a:cubicBezTo>
                    <a:pt x="13610" y="8317"/>
                    <a:pt x="13860" y="6085"/>
                    <a:pt x="11474" y="4511"/>
                  </a:cubicBezTo>
                  <a:cubicBezTo>
                    <a:pt x="10389" y="3779"/>
                    <a:pt x="9114" y="3426"/>
                    <a:pt x="7921" y="2938"/>
                  </a:cubicBezTo>
                  <a:cubicBezTo>
                    <a:pt x="6564" y="2396"/>
                    <a:pt x="5262" y="1636"/>
                    <a:pt x="4123" y="741"/>
                  </a:cubicBezTo>
                  <a:cubicBezTo>
                    <a:pt x="3825" y="470"/>
                    <a:pt x="3526" y="280"/>
                    <a:pt x="3174" y="117"/>
                  </a:cubicBezTo>
                  <a:cubicBezTo>
                    <a:pt x="2971" y="37"/>
                    <a:pt x="2761" y="0"/>
                    <a:pt x="25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9" name="Google Shape;829;p51"/>
            <p:cNvSpPr/>
            <p:nvPr/>
          </p:nvSpPr>
          <p:spPr>
            <a:xfrm rot="-7485599">
              <a:off x="8139388" y="1167210"/>
              <a:ext cx="431139" cy="337637"/>
            </a:xfrm>
            <a:custGeom>
              <a:avLst/>
              <a:gdLst/>
              <a:ahLst/>
              <a:cxnLst/>
              <a:rect l="l" t="t" r="r" b="b"/>
              <a:pathLst>
                <a:path w="7243" h="5672" extrusionOk="0">
                  <a:moveTo>
                    <a:pt x="1995" y="1"/>
                  </a:moveTo>
                  <a:cubicBezTo>
                    <a:pt x="1778" y="1"/>
                    <a:pt x="1564" y="33"/>
                    <a:pt x="1356" y="107"/>
                  </a:cubicBezTo>
                  <a:cubicBezTo>
                    <a:pt x="407" y="459"/>
                    <a:pt x="0" y="1680"/>
                    <a:pt x="271" y="2656"/>
                  </a:cubicBezTo>
                  <a:cubicBezTo>
                    <a:pt x="543" y="3633"/>
                    <a:pt x="1302" y="4392"/>
                    <a:pt x="2143" y="4962"/>
                  </a:cubicBezTo>
                  <a:cubicBezTo>
                    <a:pt x="2550" y="5260"/>
                    <a:pt x="3011" y="5477"/>
                    <a:pt x="3499" y="5613"/>
                  </a:cubicBezTo>
                  <a:cubicBezTo>
                    <a:pt x="3665" y="5653"/>
                    <a:pt x="3843" y="5672"/>
                    <a:pt x="4026" y="5672"/>
                  </a:cubicBezTo>
                  <a:cubicBezTo>
                    <a:pt x="5223" y="5672"/>
                    <a:pt x="6678" y="4863"/>
                    <a:pt x="6890" y="3687"/>
                  </a:cubicBezTo>
                  <a:cubicBezTo>
                    <a:pt x="7242" y="1924"/>
                    <a:pt x="5018" y="975"/>
                    <a:pt x="3716" y="459"/>
                  </a:cubicBezTo>
                  <a:cubicBezTo>
                    <a:pt x="3165" y="223"/>
                    <a:pt x="2570" y="1"/>
                    <a:pt x="19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5844053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C3FD-81DB-439C-8C28-C71CDB0BCCAE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5838-A788-4A1C-8003-94E1AD4272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36285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97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9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53.xml"/><Relationship Id="rId34" Type="http://schemas.openxmlformats.org/officeDocument/2006/relationships/slideLayout" Target="../slideLayouts/slideLayout66.xml"/><Relationship Id="rId42" Type="http://schemas.openxmlformats.org/officeDocument/2006/relationships/slideLayout" Target="../slideLayouts/slideLayout74.xml"/><Relationship Id="rId47" Type="http://schemas.openxmlformats.org/officeDocument/2006/relationships/slideLayout" Target="../slideLayouts/slideLayout79.xml"/><Relationship Id="rId50" Type="http://schemas.openxmlformats.org/officeDocument/2006/relationships/slideLayout" Target="../slideLayouts/slideLayout82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slideLayout" Target="../slideLayouts/slideLayout64.xml"/><Relationship Id="rId37" Type="http://schemas.openxmlformats.org/officeDocument/2006/relationships/slideLayout" Target="../slideLayouts/slideLayout69.xml"/><Relationship Id="rId40" Type="http://schemas.openxmlformats.org/officeDocument/2006/relationships/slideLayout" Target="../slideLayouts/slideLayout72.xml"/><Relationship Id="rId45" Type="http://schemas.openxmlformats.org/officeDocument/2006/relationships/slideLayout" Target="../slideLayouts/slideLayout77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36" Type="http://schemas.openxmlformats.org/officeDocument/2006/relationships/slideLayout" Target="../slideLayouts/slideLayout68.xml"/><Relationship Id="rId49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31" Type="http://schemas.openxmlformats.org/officeDocument/2006/relationships/slideLayout" Target="../slideLayouts/slideLayout63.xml"/><Relationship Id="rId44" Type="http://schemas.openxmlformats.org/officeDocument/2006/relationships/slideLayout" Target="../slideLayouts/slideLayout76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62.xml"/><Relationship Id="rId35" Type="http://schemas.openxmlformats.org/officeDocument/2006/relationships/slideLayout" Target="../slideLayouts/slideLayout67.xml"/><Relationship Id="rId43" Type="http://schemas.openxmlformats.org/officeDocument/2006/relationships/slideLayout" Target="../slideLayouts/slideLayout75.xml"/><Relationship Id="rId48" Type="http://schemas.openxmlformats.org/officeDocument/2006/relationships/slideLayout" Target="../slideLayouts/slideLayout80.xml"/><Relationship Id="rId8" Type="http://schemas.openxmlformats.org/officeDocument/2006/relationships/slideLayout" Target="../slideLayouts/slideLayout40.xml"/><Relationship Id="rId51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65.xml"/><Relationship Id="rId38" Type="http://schemas.openxmlformats.org/officeDocument/2006/relationships/slideLayout" Target="../slideLayouts/slideLayout70.xml"/><Relationship Id="rId4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52.xml"/><Relationship Id="rId41" Type="http://schemas.openxmlformats.org/officeDocument/2006/relationships/slideLayout" Target="../slideLayouts/slideLayout73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iret One"/>
              <a:buNone/>
              <a:defRPr sz="2800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Oxygen Light"/>
              <a:buChar char="●"/>
              <a:defRPr sz="1800"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○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■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●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○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■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●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○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Oxygen Light"/>
              <a:buChar char="■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13127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  <p:sldLayoutId id="2147483905" r:id="rId18"/>
    <p:sldLayoutId id="2147483906" r:id="rId19"/>
    <p:sldLayoutId id="2147483907" r:id="rId20"/>
    <p:sldLayoutId id="2147483908" r:id="rId21"/>
    <p:sldLayoutId id="2147483909" r:id="rId22"/>
    <p:sldLayoutId id="2147483910" r:id="rId23"/>
    <p:sldLayoutId id="2147483911" r:id="rId24"/>
    <p:sldLayoutId id="2147483912" r:id="rId25"/>
    <p:sldLayoutId id="2147483913" r:id="rId26"/>
    <p:sldLayoutId id="2147483914" r:id="rId27"/>
    <p:sldLayoutId id="2147483915" r:id="rId28"/>
    <p:sldLayoutId id="2147483916" r:id="rId29"/>
    <p:sldLayoutId id="2147483917" r:id="rId30"/>
    <p:sldLayoutId id="2147483918" r:id="rId31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2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61" name="Google Shape;161;p32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5339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0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●"/>
              <a:defRPr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52606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5" r:id="rId23"/>
    <p:sldLayoutId id="2147483946" r:id="rId24"/>
    <p:sldLayoutId id="2147483947" r:id="rId25"/>
    <p:sldLayoutId id="2147483948" r:id="rId26"/>
    <p:sldLayoutId id="2147483949" r:id="rId27"/>
    <p:sldLayoutId id="2147483950" r:id="rId28"/>
    <p:sldLayoutId id="2147483951" r:id="rId29"/>
    <p:sldLayoutId id="2147483952" r:id="rId30"/>
    <p:sldLayoutId id="2147483953" r:id="rId31"/>
    <p:sldLayoutId id="2147483954" r:id="rId32"/>
    <p:sldLayoutId id="2147483955" r:id="rId33"/>
    <p:sldLayoutId id="2147483956" r:id="rId34"/>
    <p:sldLayoutId id="2147483957" r:id="rId35"/>
    <p:sldLayoutId id="2147483958" r:id="rId36"/>
    <p:sldLayoutId id="2147483959" r:id="rId37"/>
    <p:sldLayoutId id="2147483960" r:id="rId38"/>
    <p:sldLayoutId id="2147483961" r:id="rId39"/>
    <p:sldLayoutId id="2147483962" r:id="rId40"/>
    <p:sldLayoutId id="2147483963" r:id="rId41"/>
    <p:sldLayoutId id="2147483964" r:id="rId42"/>
    <p:sldLayoutId id="2147483965" r:id="rId43"/>
    <p:sldLayoutId id="2147483966" r:id="rId44"/>
    <p:sldLayoutId id="2147483967" r:id="rId45"/>
    <p:sldLayoutId id="2147483968" r:id="rId46"/>
    <p:sldLayoutId id="2147483969" r:id="rId47"/>
    <p:sldLayoutId id="2147483970" r:id="rId48"/>
    <p:sldLayoutId id="2147483971" r:id="rId49"/>
    <p:sldLayoutId id="2147483972" r:id="rId50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52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832" name="Google Shape;832;p52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562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7.png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36.pn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914D7-DB86-220D-C480-FD350C3D5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3298" y="2422186"/>
            <a:ext cx="9144000" cy="2335451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100"/>
              </a:spcAft>
            </a:pPr>
            <a:r>
              <a:rPr lang="bg-BG" sz="2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„УЧИЛИЩНА STEM СРЕДА"</a:t>
            </a:r>
            <a:br>
              <a:rPr lang="bg-BG" sz="20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bg-BG" sz="2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КОМПОНЕНТ „ОБРАЗОВАНИЕ И УМЕНИЯ“</a:t>
            </a:r>
            <a:br>
              <a:rPr lang="bg-BG" sz="20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bg-BG" sz="2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НАЦИОНАЛЕН ПЛАН ЗА ВЪЗСТАНОВЯВАНЕ И УСТОЙЧИВОСТ (НПВУ)</a:t>
            </a:r>
            <a:br>
              <a:rPr lang="bg-BG" sz="20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bg-BG" sz="2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БЕНЕФИЦИЕНТ „СРЕДНО УЧИЛИЩЕ „</a:t>
            </a:r>
            <a:r>
              <a:rPr lang="bg-BG" sz="2000" kern="100" dirty="0">
                <a:solidFill>
                  <a:schemeClr val="tx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САВО ЦЕНОВ САВОВ“ </a:t>
            </a:r>
            <a:r>
              <a:rPr lang="bg-BG" sz="2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ГРАД ПИРДОП</a:t>
            </a:r>
            <a:br>
              <a:rPr lang="bg-BG" sz="20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bg-BG" sz="2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АДБФП № </a:t>
            </a:r>
            <a:r>
              <a:rPr lang="ru-RU" sz="2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BG-RRP-1.015-1535-</a:t>
            </a:r>
            <a:r>
              <a:rPr lang="en-US" sz="2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C01</a:t>
            </a:r>
            <a:br>
              <a:rPr lang="bg-BG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C152E-731F-DFC6-B956-F288F6263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5824"/>
            <a:ext cx="9144000" cy="639222"/>
          </a:xfrm>
        </p:spPr>
        <p:txBody>
          <a:bodyPr>
            <a:normAutofit fontScale="92500"/>
          </a:bodyPr>
          <a:lstStyle/>
          <a:p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 на проекта: </a:t>
            </a:r>
            <a:r>
              <a:rPr lang="bg-BG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Изграждане на училищна </a:t>
            </a:r>
            <a:r>
              <a:rPr lang="en-US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STEM </a:t>
            </a:r>
            <a:r>
              <a:rPr lang="bg-BG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среда в СУ „Саво Ценов Савов“ – </a:t>
            </a:r>
            <a:r>
              <a:rPr lang="bg-BG" sz="1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гр</a:t>
            </a:r>
            <a:r>
              <a:rPr lang="en-US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.</a:t>
            </a:r>
            <a:r>
              <a:rPr lang="bg-BG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Пирдоп</a:t>
            </a:r>
            <a:endParaRPr lang="bg-B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027199-AC7A-A8AE-00D7-E61F7B22C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7BC282-BE08-1AB2-7111-BE8A2AB90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75800A-32DF-5B39-D8C6-6DE36CF61BF6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9B968106-4EBA-453E-5CF5-6EB401499740}"/>
              </a:ext>
            </a:extLst>
          </p:cNvPr>
          <p:cNvSpPr txBox="1"/>
          <p:nvPr/>
        </p:nvSpPr>
        <p:spPr>
          <a:xfrm>
            <a:off x="4882813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  <p:pic>
        <p:nvPicPr>
          <p:cNvPr id="9" name="Picture 8" descr="A building with a red wall&#10;&#10;Description automatically generated">
            <a:extLst>
              <a:ext uri="{FF2B5EF4-FFF2-40B4-BE49-F238E27FC236}">
                <a16:creationId xmlns:a16="http://schemas.microsoft.com/office/drawing/2014/main" id="{2D65FA24-2B56-004F-986A-895D4C2C89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4" r="-1393" b="47901"/>
          <a:stretch/>
        </p:blipFill>
        <p:spPr>
          <a:xfrm>
            <a:off x="-185075" y="4345047"/>
            <a:ext cx="12633107" cy="360287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52154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4">
            <a:extLst>
              <a:ext uri="{FF2B5EF4-FFF2-40B4-BE49-F238E27FC236}">
                <a16:creationId xmlns:a16="http://schemas.microsoft.com/office/drawing/2014/main" id="{763A9853-0264-0D4E-DCAC-7EE8FF727B9A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915345" y="5661200"/>
            <a:ext cx="8856617" cy="1196800"/>
          </a:xfrm>
        </p:spPr>
        <p:txBody>
          <a:bodyPr>
            <a:noAutofit/>
          </a:bodyPr>
          <a:lstStyle/>
          <a:p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STEM </a:t>
            </a:r>
            <a:r>
              <a:rPr lang="bg-BG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среда: 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обстановка, фокусирана върху изучаване на наука, технология, инженерство и математика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2C82E42E-6FA0-2E34-2583-49506914F120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820853" y="1815628"/>
            <a:ext cx="7903600" cy="763600"/>
          </a:xfrm>
        </p:spPr>
        <p:txBody>
          <a:bodyPr>
            <a:normAutofit fontScale="90000"/>
          </a:bodyPr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означава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STEM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E5BFE5-D4E5-243E-6AF0-C118247D8BE0}"/>
              </a:ext>
            </a:extLst>
          </p:cNvPr>
          <p:cNvSpPr txBox="1"/>
          <p:nvPr/>
        </p:nvSpPr>
        <p:spPr>
          <a:xfrm>
            <a:off x="2806872" y="2621358"/>
            <a:ext cx="6261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    T     E     M</a:t>
            </a:r>
            <a:endParaRPr lang="bg-BG" sz="7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A5EB8C3-8B67-9598-1A0B-E286D0D9EC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0813562"/>
              </p:ext>
            </p:extLst>
          </p:nvPr>
        </p:nvGraphicFramePr>
        <p:xfrm>
          <a:off x="-2170132" y="3429000"/>
          <a:ext cx="15590040" cy="2354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Текстово поле 7">
            <a:extLst>
              <a:ext uri="{FF2B5EF4-FFF2-40B4-BE49-F238E27FC236}">
                <a16:creationId xmlns:a16="http://schemas.microsoft.com/office/drawing/2014/main" id="{B37031BD-A7AA-87B1-1CC3-DC7DA5BBC3DE}"/>
              </a:ext>
            </a:extLst>
          </p:cNvPr>
          <p:cNvSpPr txBox="1"/>
          <p:nvPr/>
        </p:nvSpPr>
        <p:spPr>
          <a:xfrm>
            <a:off x="4882813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09C49E5-4568-A844-F45B-FB47442883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6F4ECA-8F6A-5A2A-D49E-00A7FDBC5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EB2A7E4-74D9-10E6-3E10-34CCEB4BBA96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0328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27199-AC7A-A8AE-00D7-E61F7B22C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AC15182-C5E9-AA4C-748D-51257535E16F}"/>
              </a:ext>
            </a:extLst>
          </p:cNvPr>
          <p:cNvSpPr txBox="1"/>
          <p:nvPr/>
        </p:nvSpPr>
        <p:spPr>
          <a:xfrm>
            <a:off x="182880" y="2297562"/>
            <a:ext cx="1190980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на интегрирана учебна среда от ново поколение</a:t>
            </a:r>
            <a:r>
              <a:rPr lang="bg-BG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 на цялостна образователна STEM среда, включваща обновяване, модернизиране и създаване на ново пространство, което позволява качествено образование.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7EB98E-DEE0-0062-239B-BC2687502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1FEFE1-BD07-C0BC-83B9-D7AF4BEBF425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D8D8FF-4FFC-33A2-499C-BF4119E50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6" y="1818280"/>
            <a:ext cx="6798011" cy="568421"/>
          </a:xfrm>
        </p:spPr>
        <p:txBody>
          <a:bodyPr>
            <a:normAutofit fontScale="90000"/>
          </a:bodyPr>
          <a:lstStyle/>
          <a:p>
            <a:r>
              <a:rPr lang="bg-B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Същност на проекта</a:t>
            </a:r>
            <a:endParaRPr lang="bg-BG" sz="3600" dirty="0"/>
          </a:p>
        </p:txBody>
      </p:sp>
      <p:sp>
        <p:nvSpPr>
          <p:cNvPr id="11" name="Текстово поле 7">
            <a:extLst>
              <a:ext uri="{FF2B5EF4-FFF2-40B4-BE49-F238E27FC236}">
                <a16:creationId xmlns:a16="http://schemas.microsoft.com/office/drawing/2014/main" id="{781CDD94-5535-C4E1-2639-964745336D7D}"/>
              </a:ext>
            </a:extLst>
          </p:cNvPr>
          <p:cNvSpPr txBox="1"/>
          <p:nvPr/>
        </p:nvSpPr>
        <p:spPr>
          <a:xfrm>
            <a:off x="4882813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D4D95A8B-D83B-4538-91FD-E2FA31464C5A}"/>
              </a:ext>
            </a:extLst>
          </p:cNvPr>
          <p:cNvSpPr txBox="1">
            <a:spLocks/>
          </p:cNvSpPr>
          <p:nvPr/>
        </p:nvSpPr>
        <p:spPr>
          <a:xfrm>
            <a:off x="759656" y="4001343"/>
            <a:ext cx="10814035" cy="56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bg-B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на проекта</a:t>
            </a:r>
            <a:endParaRPr lang="bg-BG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74A79A-0A7A-47F7-091C-5144882C4D83}"/>
              </a:ext>
            </a:extLst>
          </p:cNvPr>
          <p:cNvSpPr txBox="1"/>
          <p:nvPr/>
        </p:nvSpPr>
        <p:spPr>
          <a:xfrm>
            <a:off x="182880" y="4756368"/>
            <a:ext cx="118183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на интегрирана учебна среда от ново поколение, която да поощри и подкрепи образователните иновации в обучението и преподаването в сферата на STEM.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 на интереса към науките и научните изследвания у учениците.</a:t>
            </a:r>
          </a:p>
        </p:txBody>
      </p:sp>
    </p:spTree>
    <p:extLst>
      <p:ext uri="{BB962C8B-B14F-4D97-AF65-F5344CB8AC3E}">
        <p14:creationId xmlns:p14="http://schemas.microsoft.com/office/powerpoint/2010/main" val="150436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F8C5B-6AAC-58A2-7D7F-3BCE633FE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ocusing on the results, or result analysis in business concept. Stock  Photo | Adobe Stock">
            <a:extLst>
              <a:ext uri="{FF2B5EF4-FFF2-40B4-BE49-F238E27FC236}">
                <a16:creationId xmlns:a16="http://schemas.microsoft.com/office/drawing/2014/main" id="{971345F7-9046-296E-4D56-FFC99E23F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7" b="-1626"/>
          <a:stretch/>
        </p:blipFill>
        <p:spPr bwMode="auto">
          <a:xfrm>
            <a:off x="407725" y="2860681"/>
            <a:ext cx="3152401" cy="34831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52C848-A3A2-4990-0764-65D0883E9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152E33-D3BE-1A7F-570F-378E195CA89A}"/>
              </a:ext>
            </a:extLst>
          </p:cNvPr>
          <p:cNvSpPr txBox="1"/>
          <p:nvPr/>
        </p:nvSpPr>
        <p:spPr>
          <a:xfrm>
            <a:off x="3291737" y="2691911"/>
            <a:ext cx="84925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Ремонт на училищната сграда, доставка на модерно специализирано оборудване и обновяване на образователната структура, което дава възможност за професионално образование и обучение.</a:t>
            </a:r>
            <a:endParaRPr lang="bg-BG" sz="1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0" lang="ru-RU" sz="1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Изграждане на училищен център в две самостоятелни помещения: Дигитално студио с фокус върху технологиите в креативните индустрии и Лаборатория по природни науки, създаваща условия за прилагане на научените в часовете по природни науки теоретични знания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.</a:t>
            </a:r>
            <a:endParaRPr kumimoji="0" lang="ru-RU" sz="1900" b="0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Montserrat"/>
            </a:endParaRP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И</a:t>
            </a:r>
            <a:r>
              <a:rPr kumimoji="0" lang="ru-RU" sz="1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зграждане на 5 високотехнологични оборудвани и свързани класни стаи.</a:t>
            </a:r>
            <a:endParaRPr kumimoji="0" lang="en-US" sz="1900" b="0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Montserrat"/>
            </a:endParaRP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Изцяло обновена среда за обучение в сфери Роботика и Кибер - физични системи, Дизайн и 3D Прототипиране, Природни науки, Математика и Информатика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AC0E0E-2D5E-9E38-0C68-7701D1ABB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3244F3-8BF1-5F30-03F7-33E358CA490C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CE1D5C-5B98-2E52-02FC-451DBA903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3" y="1786080"/>
            <a:ext cx="10657140" cy="642243"/>
          </a:xfrm>
        </p:spPr>
        <p:txBody>
          <a:bodyPr>
            <a:normAutofit fontScale="90000"/>
          </a:bodyPr>
          <a:lstStyle/>
          <a:p>
            <a:r>
              <a:rPr lang="bg-B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Очаквани резултати от изпълнението на проекта</a:t>
            </a: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BCF6176B-848E-00EA-9E06-7A829D08E5A6}"/>
              </a:ext>
            </a:extLst>
          </p:cNvPr>
          <p:cNvSpPr txBox="1"/>
          <p:nvPr/>
        </p:nvSpPr>
        <p:spPr>
          <a:xfrm>
            <a:off x="4882813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9525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27199-AC7A-A8AE-00D7-E61F7B22C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sp>
        <p:nvSpPr>
          <p:cNvPr id="5" name="Текстово поле 7">
            <a:extLst>
              <a:ext uri="{FF2B5EF4-FFF2-40B4-BE49-F238E27FC236}">
                <a16:creationId xmlns:a16="http://schemas.microsoft.com/office/drawing/2014/main" id="{5EE7DB51-1028-BD96-8C6B-6DACD8B3804E}"/>
              </a:ext>
            </a:extLst>
          </p:cNvPr>
          <p:cNvSpPr txBox="1"/>
          <p:nvPr/>
        </p:nvSpPr>
        <p:spPr>
          <a:xfrm>
            <a:off x="4882813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C15182-C5E9-AA4C-748D-51257535E16F}"/>
              </a:ext>
            </a:extLst>
          </p:cNvPr>
          <p:cNvSpPr txBox="1"/>
          <p:nvPr/>
        </p:nvSpPr>
        <p:spPr>
          <a:xfrm>
            <a:off x="1660845" y="3040134"/>
            <a:ext cx="68275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Дейност: Изграждане на STEM център и ВОСКС в училище,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 извършване на строително монтажни дейности и доставка и монтаж на оборудване и обзавеждане.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на стартиране на проекта: </a:t>
            </a:r>
            <a:r>
              <a:rPr lang="bg-BG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06.11.2024 г.</a:t>
            </a:r>
            <a:endParaRPr lang="ru-RU" sz="20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на приключване на проекта: 31.05.2026 г.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DDF775-6A09-1424-F032-045E712FA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2FDB5E-99F4-175F-EFC2-5691C0221D55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07AD4E-6BE4-469D-7C5A-7BCDFD7C5F84}"/>
              </a:ext>
            </a:extLst>
          </p:cNvPr>
          <p:cNvSpPr txBox="1"/>
          <p:nvPr/>
        </p:nvSpPr>
        <p:spPr>
          <a:xfrm>
            <a:off x="1660845" y="2246970"/>
            <a:ext cx="5954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 на изпълнение</a:t>
            </a:r>
          </a:p>
        </p:txBody>
      </p:sp>
      <p:pic>
        <p:nvPicPr>
          <p:cNvPr id="1026" name="Picture 2" descr="1,600+ Pdca Plan Do Check Act Stock Photos, Pictures &amp; Royalty-Free Images  - iStock">
            <a:extLst>
              <a:ext uri="{FF2B5EF4-FFF2-40B4-BE49-F238E27FC236}">
                <a16:creationId xmlns:a16="http://schemas.microsoft.com/office/drawing/2014/main" id="{640EE3CC-B6AB-B39B-FD65-BF05E2269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489" y="2359828"/>
            <a:ext cx="3094826" cy="30948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39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1042F7-5E8E-3927-330D-420070C3C23E}"/>
              </a:ext>
            </a:extLst>
          </p:cNvPr>
          <p:cNvSpPr txBox="1"/>
          <p:nvPr/>
        </p:nvSpPr>
        <p:spPr>
          <a:xfrm>
            <a:off x="671209" y="1916348"/>
            <a:ext cx="961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B88FAF-459D-71CF-A0A0-4F0286C1C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sp>
        <p:nvSpPr>
          <p:cNvPr id="7" name="Текстово поле 7">
            <a:extLst>
              <a:ext uri="{FF2B5EF4-FFF2-40B4-BE49-F238E27FC236}">
                <a16:creationId xmlns:a16="http://schemas.microsoft.com/office/drawing/2014/main" id="{DD812E1C-5CED-343F-96B8-227CBC7D19EB}"/>
              </a:ext>
            </a:extLst>
          </p:cNvPr>
          <p:cNvSpPr txBox="1"/>
          <p:nvPr/>
        </p:nvSpPr>
        <p:spPr>
          <a:xfrm>
            <a:off x="4552072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A90B7-247E-1FA9-3B0C-E36F8A764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48445D-29F5-C884-F06C-CA0082527D8E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B4DFD65-CF55-1988-4339-A5BAACCDE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203456"/>
              </p:ext>
            </p:extLst>
          </p:nvPr>
        </p:nvGraphicFramePr>
        <p:xfrm>
          <a:off x="1326485" y="2719868"/>
          <a:ext cx="8638247" cy="2645432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{2A488322-F2BA-4B5B-9748-0D474271808F}</a:tableStyleId>
              </a:tblPr>
              <a:tblGrid>
                <a:gridCol w="3407879">
                  <a:extLst>
                    <a:ext uri="{9D8B030D-6E8A-4147-A177-3AD203B41FA5}">
                      <a16:colId xmlns:a16="http://schemas.microsoft.com/office/drawing/2014/main" val="1072985305"/>
                    </a:ext>
                  </a:extLst>
                </a:gridCol>
                <a:gridCol w="2511552">
                  <a:extLst>
                    <a:ext uri="{9D8B030D-6E8A-4147-A177-3AD203B41FA5}">
                      <a16:colId xmlns:a16="http://schemas.microsoft.com/office/drawing/2014/main" val="270869966"/>
                    </a:ext>
                  </a:extLst>
                </a:gridCol>
                <a:gridCol w="2718816">
                  <a:extLst>
                    <a:ext uri="{9D8B030D-6E8A-4147-A177-3AD203B41FA5}">
                      <a16:colId xmlns:a16="http://schemas.microsoft.com/office/drawing/2014/main" val="2691838742"/>
                    </a:ext>
                  </a:extLst>
                </a:gridCol>
              </a:tblGrid>
              <a:tr h="4353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Обобщение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ДДС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ДДС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16562394"/>
                  </a:ext>
                </a:extLst>
              </a:tr>
              <a:tr h="7366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Планирани разходи за СМР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000.00 лв.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54 000.00 лв.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432099"/>
                  </a:ext>
                </a:extLst>
              </a:tr>
              <a:tr h="7366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Планирани разходи за материални активи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163 311.00 лв.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195 973.20 лв.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3064"/>
                  </a:ext>
                </a:extLst>
              </a:tr>
              <a:tr h="7366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Планирани разходи за непреки активности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2 083.11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2 499.73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97033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33D6F8E-2AA9-7B4E-0D30-8484435C02F5}"/>
              </a:ext>
            </a:extLst>
          </p:cNvPr>
          <p:cNvSpPr txBox="1"/>
          <p:nvPr/>
        </p:nvSpPr>
        <p:spPr>
          <a:xfrm flipH="1">
            <a:off x="2165536" y="5638177"/>
            <a:ext cx="6013263" cy="49244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 стойност на БФП: 252 472.93 лв. </a:t>
            </a:r>
          </a:p>
        </p:txBody>
      </p:sp>
    </p:spTree>
    <p:extLst>
      <p:ext uri="{BB962C8B-B14F-4D97-AF65-F5344CB8AC3E}">
        <p14:creationId xmlns:p14="http://schemas.microsoft.com/office/powerpoint/2010/main" val="1339974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40269EC-687B-A946-09D4-DD2C10E2A1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339" y="2413433"/>
            <a:ext cx="6809558" cy="4178956"/>
          </a:xfrm>
        </p:spPr>
        <p:txBody>
          <a:bodyPr>
            <a:normAutofit/>
          </a:bodyPr>
          <a:lstStyle/>
          <a:p>
            <a:pPr marL="0" indent="0"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него ще бъдат обособени: </a:t>
            </a:r>
          </a:p>
          <a:p>
            <a:pPr marL="0" indent="0" algn="just"/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за видео заснемане – оборудвана със зелен екран, 2 видеокамери със стативи, комплект осветление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за звукозапис – оборудвана с микрофони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за 3D прототипиране – оборудвана с 3D скенер и два 3D принтера, като единият е наличен в училището.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за роботика – оборудвана със стандартна маса за роботика.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с мобилни и  преносими модулни мебели, чрез които лесно да бъде преобразувана за самостоятелно проучване, работа по групови проекти и презентационна зала.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Амфитеатрален кът за участие в дебати, разговори и срещи.</a:t>
            </a:r>
            <a:endParaRPr lang="bg-BG" sz="19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D6F227-FD16-2801-8813-92B61FD2AEA2}"/>
              </a:ext>
            </a:extLst>
          </p:cNvPr>
          <p:cNvSpPr txBox="1">
            <a:spLocks/>
          </p:cNvSpPr>
          <p:nvPr/>
        </p:nvSpPr>
        <p:spPr>
          <a:xfrm>
            <a:off x="498399" y="1561515"/>
            <a:ext cx="10417779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algn="ctr"/>
            <a:r>
              <a:rPr lang="bg-BG" sz="3600" dirty="0"/>
              <a:t>Дигитално студио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0B1E69-39A2-5C70-7614-D827A3970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sp>
        <p:nvSpPr>
          <p:cNvPr id="9" name="Текстово поле 7">
            <a:extLst>
              <a:ext uri="{FF2B5EF4-FFF2-40B4-BE49-F238E27FC236}">
                <a16:creationId xmlns:a16="http://schemas.microsoft.com/office/drawing/2014/main" id="{AE2FF586-08B4-964F-5900-9EEEB20573D2}"/>
              </a:ext>
            </a:extLst>
          </p:cNvPr>
          <p:cNvSpPr txBox="1"/>
          <p:nvPr/>
        </p:nvSpPr>
        <p:spPr>
          <a:xfrm>
            <a:off x="4552072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4588D5-8CB0-F917-6917-BC1ADC932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C8928F-A03C-3230-17C6-0058904364D8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Picture 7" descr="A room with colorful chairs and a large table with laptops&#10;&#10;Description automatically generated">
            <a:extLst>
              <a:ext uri="{FF2B5EF4-FFF2-40B4-BE49-F238E27FC236}">
                <a16:creationId xmlns:a16="http://schemas.microsoft.com/office/drawing/2014/main" id="{EE664FAC-BC7C-4651-C8B9-FC0635C15A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687" y="2387099"/>
            <a:ext cx="4332789" cy="4291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0527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C807-82F5-13FB-A43A-55FE91D1D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60" y="1820358"/>
            <a:ext cx="9632769" cy="611115"/>
          </a:xfrm>
        </p:spPr>
        <p:txBody>
          <a:bodyPr>
            <a:noAutofit/>
          </a:bodyPr>
          <a:lstStyle/>
          <a:p>
            <a:pPr algn="ctr"/>
            <a:r>
              <a:rPr lang="bg-BG" sz="3000" dirty="0"/>
              <a:t>Лаборатория по природни науки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4B786-2D6A-B22D-3258-909068CAE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3057" y="2871351"/>
            <a:ext cx="6109287" cy="3474720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Включва оборудване от направление „Природни науки“.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Лабораторията по природни науки ще бъде обзаведена с 3 лабораторни учебни острова - всеки за 10 ученици. Те ще бъдат оборудвани с комплекти за работа по физика и астрономия, биология и здравно образование, химия и опазване на околната среда и човекът и природата.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Предвижда се използването на регулируеми табуретки за удобство в процеса на работа. </a:t>
            </a:r>
            <a:endParaRPr lang="bg-BG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11AB8-D613-C043-C1D0-D85E367C1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sp>
        <p:nvSpPr>
          <p:cNvPr id="6" name="Текстово поле 7">
            <a:extLst>
              <a:ext uri="{FF2B5EF4-FFF2-40B4-BE49-F238E27FC236}">
                <a16:creationId xmlns:a16="http://schemas.microsoft.com/office/drawing/2014/main" id="{97B2F696-4425-F1B9-4D79-FCBC580C4CFD}"/>
              </a:ext>
            </a:extLst>
          </p:cNvPr>
          <p:cNvSpPr txBox="1"/>
          <p:nvPr/>
        </p:nvSpPr>
        <p:spPr>
          <a:xfrm>
            <a:off x="4552072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7A4E44-9305-B032-3185-E2DD71890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B252AD-B8F1-FFB0-1F80-EC049F0D09B4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Picture 8" descr="A room with tables and stools&#10;&#10;Description automatically generated">
            <a:extLst>
              <a:ext uri="{FF2B5EF4-FFF2-40B4-BE49-F238E27FC236}">
                <a16:creationId xmlns:a16="http://schemas.microsoft.com/office/drawing/2014/main" id="{E7A766D4-0661-7954-A425-B09CED35C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6" y="2632662"/>
            <a:ext cx="4225338" cy="4225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2604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374C390-459A-B46F-AC4D-3B409E03CF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569" y="3228703"/>
            <a:ext cx="5790893" cy="3291238"/>
          </a:xfrm>
        </p:spPr>
        <p:txBody>
          <a:bodyPr>
            <a:normAutofit/>
          </a:bodyPr>
          <a:lstStyle/>
          <a:p>
            <a:pPr marL="254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Предвижда се изграждането на 5 високотехнологични оборудвани и свързани класни стаи</a:t>
            </a:r>
          </a:p>
          <a:p>
            <a:pPr marL="254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Ефикасен, неограничен и равен достъп до модерно и дигитално образователно съдържание. </a:t>
            </a:r>
          </a:p>
          <a:p>
            <a:pPr marL="25400" indent="-342900" algn="just">
              <a:buFont typeface="Wingdings" panose="05000000000000000000" pitchFamily="2" charset="2"/>
              <a:buChar char="§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 бъде закупено следното оборудване: интерактивни дисплеи, OPS модули, преносими компютри, графични таблети, камери с микрофон.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0B74F1F-D242-04F5-8363-3664857D7CB2}"/>
              </a:ext>
            </a:extLst>
          </p:cNvPr>
          <p:cNvSpPr txBox="1">
            <a:spLocks/>
          </p:cNvSpPr>
          <p:nvPr/>
        </p:nvSpPr>
        <p:spPr>
          <a:xfrm>
            <a:off x="419620" y="1777012"/>
            <a:ext cx="11251356" cy="1181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4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algn="ctr"/>
            <a:r>
              <a:rPr lang="ru-RU" sz="3600" dirty="0"/>
              <a:t>Високотехнологични оборудвани и свързани класни стаи</a:t>
            </a:r>
            <a:endParaRPr lang="bg-BG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56DF87-6869-F373-6D42-FD3C2144D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sp>
        <p:nvSpPr>
          <p:cNvPr id="7" name="Текстово поле 7">
            <a:extLst>
              <a:ext uri="{FF2B5EF4-FFF2-40B4-BE49-F238E27FC236}">
                <a16:creationId xmlns:a16="http://schemas.microsoft.com/office/drawing/2014/main" id="{3B86270B-FCD2-AAA1-3D42-C3DF20FA1C7A}"/>
              </a:ext>
            </a:extLst>
          </p:cNvPr>
          <p:cNvSpPr txBox="1"/>
          <p:nvPr/>
        </p:nvSpPr>
        <p:spPr>
          <a:xfrm>
            <a:off x="4552072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A3EAFF-1075-2F4F-780D-6392EE3EF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8C83F8-1165-F915-951C-FD70E84BD4EA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 descr="В ОУ &quot;Христо Смирненски&quot; Изграждат ВТОРИ STEM център и 6 високотехнологични  оборудвани и свързани класни стаи | R-NEWS">
            <a:extLst>
              <a:ext uri="{FF2B5EF4-FFF2-40B4-BE49-F238E27FC236}">
                <a16:creationId xmlns:a16="http://schemas.microsoft.com/office/drawing/2014/main" id="{94C662B0-25F2-B5E9-6759-195473559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594" y="3135038"/>
            <a:ext cx="5236672" cy="34954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327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9CE61-6CB2-8DFA-1539-0B7A80E0A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C1578D-BD17-6DD5-7C29-B58AAE484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0E8F82-A82B-8EB2-8297-5A19A35C1627}"/>
              </a:ext>
            </a:extLst>
          </p:cNvPr>
          <p:cNvSpPr txBox="1"/>
          <p:nvPr/>
        </p:nvSpPr>
        <p:spPr>
          <a:xfrm>
            <a:off x="671209" y="1916348"/>
            <a:ext cx="961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Примери за изградени 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STEM </a:t>
            </a:r>
            <a:r>
              <a:rPr lang="bg-BG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</a:p>
        </p:txBody>
      </p:sp>
      <p:pic>
        <p:nvPicPr>
          <p:cNvPr id="11" name="Picture 10" descr="A room with tables and chairs&#10;&#10;Description automatically generated">
            <a:extLst>
              <a:ext uri="{FF2B5EF4-FFF2-40B4-BE49-F238E27FC236}">
                <a16:creationId xmlns:a16="http://schemas.microsoft.com/office/drawing/2014/main" id="{3F9A9B9E-156B-6E38-2DF1-B71156BB2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9" y="2758111"/>
            <a:ext cx="5198367" cy="31614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Picture 13" descr="A room with many tables and chairs&#10;&#10;Description automatically generated">
            <a:extLst>
              <a:ext uri="{FF2B5EF4-FFF2-40B4-BE49-F238E27FC236}">
                <a16:creationId xmlns:a16="http://schemas.microsoft.com/office/drawing/2014/main" id="{897E6EF2-94C3-C62E-5456-5AB7EE4E76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8110"/>
            <a:ext cx="5477945" cy="31614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3498A95-C297-DC8F-2273-ABC3E165A2E8}"/>
              </a:ext>
            </a:extLst>
          </p:cNvPr>
          <p:cNvSpPr txBox="1"/>
          <p:nvPr/>
        </p:nvSpPr>
        <p:spPr>
          <a:xfrm>
            <a:off x="1420241" y="5973900"/>
            <a:ext cx="3175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ОУ „Райна Княгиня“, гр. Пловдив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77C651-AF59-9E1E-E366-4A78D21BC6A0}"/>
              </a:ext>
            </a:extLst>
          </p:cNvPr>
          <p:cNvSpPr txBox="1"/>
          <p:nvPr/>
        </p:nvSpPr>
        <p:spPr>
          <a:xfrm>
            <a:off x="6786659" y="5978922"/>
            <a:ext cx="40495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 „Свети Кирил и Методий“, с. Върбина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7DF127-4995-11E8-D24E-4813CE888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E2D30E-8B35-757D-855C-AE1457252C05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Текстово поле 7">
            <a:extLst>
              <a:ext uri="{FF2B5EF4-FFF2-40B4-BE49-F238E27FC236}">
                <a16:creationId xmlns:a16="http://schemas.microsoft.com/office/drawing/2014/main" id="{6FB3DC7A-74EA-3E39-6795-B28A684094C2}"/>
              </a:ext>
            </a:extLst>
          </p:cNvPr>
          <p:cNvSpPr txBox="1"/>
          <p:nvPr/>
        </p:nvSpPr>
        <p:spPr>
          <a:xfrm>
            <a:off x="4882813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27418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0828E1-80D8-5B2B-A1A0-F9E5A9558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6" y="380437"/>
            <a:ext cx="3792416" cy="1181078"/>
          </a:xfrm>
          <a:prstGeom prst="rect">
            <a:avLst/>
          </a:prstGeom>
        </p:spPr>
      </p:pic>
      <p:sp>
        <p:nvSpPr>
          <p:cNvPr id="5" name="Текстово поле 7">
            <a:extLst>
              <a:ext uri="{FF2B5EF4-FFF2-40B4-BE49-F238E27FC236}">
                <a16:creationId xmlns:a16="http://schemas.microsoft.com/office/drawing/2014/main" id="{29E598B4-AACE-F2A1-1DB2-7064330F46FA}"/>
              </a:ext>
            </a:extLst>
          </p:cNvPr>
          <p:cNvSpPr txBox="1"/>
          <p:nvPr/>
        </p:nvSpPr>
        <p:spPr>
          <a:xfrm>
            <a:off x="4882813" y="338059"/>
            <a:ext cx="298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</a:t>
            </a:r>
          </a:p>
          <a:p>
            <a:pPr algn="ctr"/>
            <a:r>
              <a:rPr lang="ru-RU" sz="14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„ПРОГРАМА ЗА ОБРАЗОВАНИЕ</a:t>
            </a:r>
            <a:r>
              <a:rPr lang="ru-RU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algn="ctr"/>
            <a:endParaRPr lang="bg-BG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5E77D7-86C5-55BA-15D1-C6A376A6E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2" y="111242"/>
            <a:ext cx="1080120" cy="9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21437F-0467-B4B1-B914-DC4E0BBC9045}"/>
              </a:ext>
            </a:extLst>
          </p:cNvPr>
          <p:cNvSpPr txBox="1"/>
          <p:nvPr/>
        </p:nvSpPr>
        <p:spPr>
          <a:xfrm>
            <a:off x="9068749" y="1023101"/>
            <a:ext cx="23063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500" b="1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за възстановяване и устойчивост</a:t>
            </a:r>
            <a:r>
              <a:rPr kumimoji="0" lang="bg-BG" altLang="bg-BG" sz="1500" b="0" i="0" u="none" strike="noStrike" cap="none" normalizeH="0" baseline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Picture 8" descr="A building with a red wall&#10;&#10;Description automatically generated">
            <a:extLst>
              <a:ext uri="{FF2B5EF4-FFF2-40B4-BE49-F238E27FC236}">
                <a16:creationId xmlns:a16="http://schemas.microsoft.com/office/drawing/2014/main" id="{80F50825-EDAF-E6C6-A8EA-3A2D3E321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729" b="24881"/>
          <a:stretch/>
        </p:blipFill>
        <p:spPr>
          <a:xfrm>
            <a:off x="1229870" y="1706881"/>
            <a:ext cx="4642304" cy="4987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A logo of a graduation cap and book&#10;&#10;Description automatically generated">
            <a:extLst>
              <a:ext uri="{FF2B5EF4-FFF2-40B4-BE49-F238E27FC236}">
                <a16:creationId xmlns:a16="http://schemas.microsoft.com/office/drawing/2014/main" id="{DBEEF983-EC90-017B-9528-218CC786E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48" y="4544884"/>
            <a:ext cx="2173909" cy="21739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13DB02-EEE8-5E85-4621-F461BDCBBD4A}"/>
              </a:ext>
            </a:extLst>
          </p:cNvPr>
          <p:cNvSpPr txBox="1"/>
          <p:nvPr/>
        </p:nvSpPr>
        <p:spPr>
          <a:xfrm>
            <a:off x="6966247" y="2568415"/>
            <a:ext cx="48176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вниманието!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1B986B-5E71-5D06-8E27-EDC642CD6BD4}"/>
              </a:ext>
            </a:extLst>
          </p:cNvPr>
          <p:cNvSpPr txBox="1"/>
          <p:nvPr/>
        </p:nvSpPr>
        <p:spPr>
          <a:xfrm>
            <a:off x="7824780" y="5463503"/>
            <a:ext cx="3100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Изготвено от: Екип за управление на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943622258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Aesthetic Slideshow by Slidesgo">
  <a:themeElements>
    <a:clrScheme name="Simple Light">
      <a:dk1>
        <a:srgbClr val="6D5B57"/>
      </a:dk1>
      <a:lt1>
        <a:srgbClr val="F2E1D8"/>
      </a:lt1>
      <a:dk2>
        <a:srgbClr val="595959"/>
      </a:dk2>
      <a:lt2>
        <a:srgbClr val="B08980"/>
      </a:lt2>
      <a:accent1>
        <a:srgbClr val="6D5B57"/>
      </a:accent1>
      <a:accent2>
        <a:srgbClr val="F2E1D8"/>
      </a:accent2>
      <a:accent3>
        <a:srgbClr val="595959"/>
      </a:accent3>
      <a:accent4>
        <a:srgbClr val="B08980"/>
      </a:accent4>
      <a:accent5>
        <a:srgbClr val="F2E1D8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ur Creative Company by Slidesgo">
  <a:themeElements>
    <a:clrScheme name="Simple Light">
      <a:dk1>
        <a:srgbClr val="16433D"/>
      </a:dk1>
      <a:lt1>
        <a:srgbClr val="FDF2E9"/>
      </a:lt1>
      <a:dk2>
        <a:srgbClr val="212121"/>
      </a:dk2>
      <a:lt2>
        <a:srgbClr val="E1A77B"/>
      </a:lt2>
      <a:accent1>
        <a:srgbClr val="16433D"/>
      </a:accent1>
      <a:accent2>
        <a:srgbClr val="212121"/>
      </a:accent2>
      <a:accent3>
        <a:srgbClr val="EFCCAE"/>
      </a:accent3>
      <a:accent4>
        <a:srgbClr val="B7D5C4"/>
      </a:accent4>
      <a:accent5>
        <a:srgbClr val="F4E3D6"/>
      </a:accent5>
      <a:accent6>
        <a:srgbClr val="E1A77B"/>
      </a:accent6>
      <a:hlink>
        <a:srgbClr val="2121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Minimalist Aesthetic Slideshow by Slidesgo</Template>
  <TotalTime>1145</TotalTime>
  <Words>759</Words>
  <Application>Microsoft Office PowerPoint</Application>
  <PresentationFormat>Widescreen</PresentationFormat>
  <Paragraphs>106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31" baseType="lpstr">
      <vt:lpstr>Anaheim</vt:lpstr>
      <vt:lpstr>Aptos</vt:lpstr>
      <vt:lpstr>Arial</vt:lpstr>
      <vt:lpstr>Bebas Neue</vt:lpstr>
      <vt:lpstr>Maven Pro</vt:lpstr>
      <vt:lpstr>Merriweather</vt:lpstr>
      <vt:lpstr>Montserrat</vt:lpstr>
      <vt:lpstr>Montserrat Medium</vt:lpstr>
      <vt:lpstr>Open Sans</vt:lpstr>
      <vt:lpstr>Oxygen</vt:lpstr>
      <vt:lpstr>Oxygen Light</vt:lpstr>
      <vt:lpstr>Poiret One</vt:lpstr>
      <vt:lpstr>Proxima Nova</vt:lpstr>
      <vt:lpstr>Proxima Nova Semibold</vt:lpstr>
      <vt:lpstr>Times New Roman</vt:lpstr>
      <vt:lpstr>Wingdings</vt:lpstr>
      <vt:lpstr>Minimalist Aesthetic Slideshow by Slidesgo</vt:lpstr>
      <vt:lpstr>Slidesgo Final Pages</vt:lpstr>
      <vt:lpstr>Our Creative Company by Slidesgo</vt:lpstr>
      <vt:lpstr>1_Slidesgo Final Pages</vt:lpstr>
      <vt:lpstr>„УЧИЛИЩНА STEM СРЕДА" КОМПОНЕНТ „ОБРАЗОВАНИЕ И УМЕНИЯ“ НАЦИОНАЛЕН ПЛАН ЗА ВЪЗСТАНОВЯВАНЕ И УСТОЙЧИВОСТ (НПВУ) БЕНЕФИЦИЕНТ „СРЕДНО УЧИЛИЩЕ „САВО ЦЕНОВ САВОВ“ ГРАД ПИРДОП АДБФП № BG-RRP-1.015-1535-C01 </vt:lpstr>
      <vt:lpstr>Какво означава STEM среда?</vt:lpstr>
      <vt:lpstr>Същност на проекта</vt:lpstr>
      <vt:lpstr>Очаквани резултати от изпълнението на проекта</vt:lpstr>
      <vt:lpstr>PowerPoint Presentation</vt:lpstr>
      <vt:lpstr>PowerPoint Presentation</vt:lpstr>
      <vt:lpstr>PowerPoint Presentation</vt:lpstr>
      <vt:lpstr>Лаборатория по природни науки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User7</dc:creator>
  <cp:lastModifiedBy>User12</cp:lastModifiedBy>
  <cp:revision>34</cp:revision>
  <dcterms:created xsi:type="dcterms:W3CDTF">2024-10-24T11:13:33Z</dcterms:created>
  <dcterms:modified xsi:type="dcterms:W3CDTF">2024-11-17T20:37:21Z</dcterms:modified>
</cp:coreProperties>
</file>